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309" r:id="rId3"/>
    <p:sldId id="310" r:id="rId4"/>
    <p:sldId id="311" r:id="rId5"/>
    <p:sldId id="315" r:id="rId6"/>
    <p:sldId id="314" r:id="rId7"/>
    <p:sldId id="267" r:id="rId8"/>
    <p:sldId id="301" r:id="rId9"/>
    <p:sldId id="317" r:id="rId10"/>
    <p:sldId id="282" r:id="rId11"/>
    <p:sldId id="305" r:id="rId12"/>
    <p:sldId id="306" r:id="rId13"/>
    <p:sldId id="318" r:id="rId14"/>
    <p:sldId id="307" r:id="rId15"/>
    <p:sldId id="308" r:id="rId16"/>
    <p:sldId id="304" r:id="rId17"/>
    <p:sldId id="319" r:id="rId18"/>
    <p:sldId id="300" r:id="rId19"/>
    <p:sldId id="28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ECFF"/>
    <a:srgbClr val="CCFFCC"/>
    <a:srgbClr val="000099"/>
    <a:srgbClr val="CCCCFF"/>
    <a:srgbClr val="FFFFCC"/>
    <a:srgbClr val="A8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113" d="100"/>
          <a:sy n="113" d="100"/>
        </p:scale>
        <p:origin x="-1584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1F8A429-33EC-4F5B-B597-8A306B6B8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55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D8D0646-8942-4060-BFF1-604CFD2FD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53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CF6DF-406F-461D-8743-9A0849934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37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07F3E-B7F1-44F2-93C0-A3BA72A04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0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1852B-7E54-45ED-8231-F25462E85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9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4B5C2-6017-481C-8053-CEB6C1FAF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41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1E4B3-1376-4082-A4C5-0F4920D4C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9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E8709-C1E4-418C-A8A4-DE60D2CD9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1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B7642-F853-4C60-812B-D1A77D2DA1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9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5B998-DE1D-4DAD-BCE4-097DA79516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4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D5A29-AACA-4B0C-AFE6-C2B4D692D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5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F5397-3E21-4C15-860D-088C4D61B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50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FDEF6-E5A8-4CC5-BA97-0899DD712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38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76400"/>
            <a:ext cx="3810000" cy="4419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7034F-785C-4A87-B9A0-349239AE5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5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73CF548-95EE-418F-A5E1-923D5BF46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A8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9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9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9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9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9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9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9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9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harlesmunger/jpregel-aw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86000"/>
            <a:ext cx="914400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3600" smtClean="0"/>
              <a:t>J</a:t>
            </a:r>
            <a:r>
              <a:rPr lang="en-US" sz="3200" smtClean="0"/>
              <a:t>ICOS’s Abstract Distributed Service Component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886200"/>
            <a:ext cx="8001000" cy="17526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Peter Cappello</a:t>
            </a:r>
          </a:p>
          <a:p>
            <a:pPr eaLnBrk="1" hangingPunct="1"/>
            <a:r>
              <a:rPr lang="en-US" smtClean="0">
                <a:solidFill>
                  <a:srgbClr val="00007F"/>
                </a:solidFill>
              </a:rPr>
              <a:t>Computer Science Department</a:t>
            </a:r>
          </a:p>
          <a:p>
            <a:pPr eaLnBrk="1" hangingPunct="1"/>
            <a:r>
              <a:rPr lang="en-US" smtClean="0">
                <a:solidFill>
                  <a:srgbClr val="00007F"/>
                </a:solidFill>
              </a:rPr>
              <a:t>UC Santa Barbara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C6EEBEC-BF98-410E-AC75-BBB487F395FE}" type="slidenum">
              <a:rPr lang="en-US" sz="1400"/>
              <a:pPr eaLnBrk="1" hangingPunct="1"/>
              <a:t>2</a:t>
            </a:fld>
            <a:endParaRPr lang="en-US" sz="14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Introduction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991600" cy="47244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dirty="0" smtClean="0">
                <a:solidFill>
                  <a:srgbClr val="A80000"/>
                </a:solidFill>
              </a:rPr>
              <a:t>Designing </a:t>
            </a:r>
            <a:r>
              <a:rPr lang="en-US" dirty="0" smtClean="0"/>
              <a:t>distributed systems correctly is hard.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smtClean="0">
                <a:solidFill>
                  <a:srgbClr val="A80000"/>
                </a:solidFill>
              </a:rPr>
              <a:t>Object-orientation</a:t>
            </a:r>
            <a:r>
              <a:rPr lang="en-US" dirty="0" smtClean="0"/>
              <a:t> simplifies design.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smtClean="0">
                <a:solidFill>
                  <a:srgbClr val="A80000"/>
                </a:solidFill>
              </a:rPr>
              <a:t>Reusable </a:t>
            </a:r>
            <a:r>
              <a:rPr lang="en-US" dirty="0" smtClean="0"/>
              <a:t>classes increase productivity.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smtClean="0">
                <a:solidFill>
                  <a:srgbClr val="A80000"/>
                </a:solidFill>
              </a:rPr>
              <a:t>Abstraction</a:t>
            </a:r>
            <a:r>
              <a:rPr lang="en-US" dirty="0" smtClean="0"/>
              <a:t> leads to reusable classes.</a:t>
            </a:r>
          </a:p>
          <a:p>
            <a:pPr eaLnBrk="1" hangingPunct="1">
              <a:lnSpc>
                <a:spcPct val="120000"/>
              </a:lnSpc>
            </a:pPr>
            <a:r>
              <a:rPr lang="en-US" dirty="0" smtClean="0"/>
              <a:t>Presenting … an </a:t>
            </a:r>
            <a:r>
              <a:rPr lang="en-US" dirty="0" smtClean="0"/>
              <a:t>abstract distributed service component (</a:t>
            </a:r>
            <a:r>
              <a:rPr lang="en-US" dirty="0" smtClean="0">
                <a:solidFill>
                  <a:srgbClr val="A80000"/>
                </a:solidFill>
              </a:rPr>
              <a:t>ADSC</a:t>
            </a:r>
            <a:r>
              <a:rPr lang="en-US" dirty="0" smtClean="0"/>
              <a:t>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C16911E-6288-4F5D-A235-209F71760A14}" type="slidenum">
              <a:rPr lang="en-US" sz="1400"/>
              <a:pPr eaLnBrk="1" hangingPunct="1"/>
              <a:t>3</a:t>
            </a:fld>
            <a:endParaRPr 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Introduction …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648200"/>
          </a:xfrm>
        </p:spPr>
        <p:txBody>
          <a:bodyPr/>
          <a:lstStyle/>
          <a:p>
            <a:pPr eaLnBrk="1" hangingPunct="1">
              <a:spcBef>
                <a:spcPts val="400"/>
              </a:spcBef>
            </a:pPr>
            <a:r>
              <a:rPr lang="en-US" dirty="0" smtClean="0">
                <a:solidFill>
                  <a:srgbClr val="A80000"/>
                </a:solidFill>
              </a:rPr>
              <a:t>Focus</a:t>
            </a:r>
            <a:r>
              <a:rPr lang="en-US" dirty="0" smtClean="0"/>
              <a:t> on some design issues.</a:t>
            </a:r>
          </a:p>
          <a:p>
            <a:pPr eaLnBrk="1" hangingPunct="1">
              <a:spcBef>
                <a:spcPts val="400"/>
              </a:spcBef>
            </a:pPr>
            <a:r>
              <a:rPr lang="en-US" dirty="0" smtClean="0"/>
              <a:t>Why present this?</a:t>
            </a:r>
          </a:p>
          <a:p>
            <a:pPr lvl="1" eaLnBrk="1" hangingPunct="1">
              <a:spcBef>
                <a:spcPts val="400"/>
              </a:spcBef>
            </a:pPr>
            <a:r>
              <a:rPr lang="en-US" dirty="0" smtClean="0"/>
              <a:t>The design is </a:t>
            </a:r>
            <a:r>
              <a:rPr lang="en-US" dirty="0" smtClean="0">
                <a:solidFill>
                  <a:srgbClr val="A80000"/>
                </a:solidFill>
              </a:rPr>
              <a:t>non-trivial</a:t>
            </a:r>
            <a:r>
              <a:rPr lang="en-US" dirty="0" smtClean="0"/>
              <a:t>.</a:t>
            </a:r>
          </a:p>
          <a:p>
            <a:pPr lvl="1" eaLnBrk="1" hangingPunct="1">
              <a:spcBef>
                <a:spcPts val="400"/>
              </a:spcBef>
            </a:pPr>
            <a:r>
              <a:rPr lang="en-US" dirty="0" smtClean="0"/>
              <a:t>Enhancements described in terms of </a:t>
            </a:r>
            <a:r>
              <a:rPr lang="en-US" dirty="0" smtClean="0">
                <a:solidFill>
                  <a:srgbClr val="A80000"/>
                </a:solidFill>
              </a:rPr>
              <a:t>base design</a:t>
            </a:r>
            <a:r>
              <a:rPr lang="en-US" dirty="0" smtClean="0"/>
              <a:t>.</a:t>
            </a:r>
          </a:p>
          <a:p>
            <a:pPr lvl="1" eaLnBrk="1" hangingPunct="1">
              <a:spcBef>
                <a:spcPts val="400"/>
              </a:spcBef>
            </a:pPr>
            <a:r>
              <a:rPr lang="en-US" dirty="0" smtClean="0"/>
              <a:t>Different implementations benefit from </a:t>
            </a:r>
            <a:r>
              <a:rPr lang="en-US" dirty="0" smtClean="0">
                <a:solidFill>
                  <a:srgbClr val="A80000"/>
                </a:solidFill>
              </a:rPr>
              <a:t>issue elucidation</a:t>
            </a:r>
            <a:r>
              <a:rPr lang="en-US" dirty="0" smtClean="0"/>
              <a:t>.</a:t>
            </a:r>
          </a:p>
          <a:p>
            <a:pPr lvl="1" eaLnBrk="1" hangingPunct="1">
              <a:spcBef>
                <a:spcPts val="400"/>
              </a:spcBef>
            </a:pPr>
            <a:r>
              <a:rPr lang="en-US" dirty="0" smtClean="0"/>
              <a:t>Download the foundation package</a:t>
            </a:r>
            <a:r>
              <a:rPr lang="en-US" dirty="0" smtClean="0">
                <a:solidFill>
                  <a:srgbClr val="00009F"/>
                </a:solidFill>
              </a:rPr>
              <a:t>:</a:t>
            </a:r>
            <a:endParaRPr lang="en-US" dirty="0" smtClean="0">
              <a:solidFill>
                <a:srgbClr val="00009F"/>
              </a:solidFill>
            </a:endParaRPr>
          </a:p>
          <a:p>
            <a:pPr lvl="2" eaLnBrk="1" hangingPunct="1">
              <a:spcBef>
                <a:spcPts val="400"/>
              </a:spcBef>
              <a:buFontTx/>
              <a:buNone/>
            </a:pPr>
            <a:r>
              <a:rPr lang="en-US" dirty="0">
                <a:hlinkClick r:id="rId2"/>
              </a:rPr>
              <a:t>https://github.com/charlesmunger/jpregel-aws</a:t>
            </a:r>
            <a:endParaRPr lang="en-US" dirty="0" smtClean="0"/>
          </a:p>
          <a:p>
            <a:pPr lvl="2" eaLnBrk="1" hangingPunct="1">
              <a:spcBef>
                <a:spcPts val="400"/>
              </a:spcBef>
              <a:buFontTx/>
              <a:buNone/>
            </a:pPr>
            <a:r>
              <a:rPr lang="en-US" dirty="0" smtClean="0"/>
              <a:t>http</a:t>
            </a:r>
            <a:r>
              <a:rPr lang="en-US" dirty="0" smtClean="0"/>
              <a:t>://cs.ucsb.edu/projects/jicos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44E3371-D8ED-44EB-80E0-8B33B421EC53}" type="slidenum">
              <a:rPr lang="en-US" sz="1400"/>
              <a:pPr eaLnBrk="1" hangingPunct="1"/>
              <a:t>4</a:t>
            </a:fld>
            <a:endParaRPr lang="en-US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Jicos Architecture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60000"/>
              </a:lnSpc>
              <a:buFontTx/>
              <a:buNone/>
            </a:pPr>
            <a:r>
              <a:rPr lang="en-US" smtClean="0"/>
              <a:t>Jicos is designed to:</a:t>
            </a:r>
          </a:p>
          <a:p>
            <a:pPr eaLnBrk="1" hangingPunct="1">
              <a:lnSpc>
                <a:spcPct val="160000"/>
              </a:lnSpc>
            </a:pPr>
            <a:r>
              <a:rPr lang="en-US" smtClean="0">
                <a:solidFill>
                  <a:srgbClr val="A80000"/>
                </a:solidFill>
              </a:rPr>
              <a:t>Support</a:t>
            </a:r>
            <a:r>
              <a:rPr lang="en-US" smtClean="0"/>
              <a:t> scalable, adaptively parallel computation</a:t>
            </a:r>
          </a:p>
          <a:p>
            <a:pPr eaLnBrk="1" hangingPunct="1">
              <a:lnSpc>
                <a:spcPct val="160000"/>
              </a:lnSpc>
            </a:pPr>
            <a:r>
              <a:rPr lang="en-US" smtClean="0">
                <a:solidFill>
                  <a:srgbClr val="A80000"/>
                </a:solidFill>
              </a:rPr>
              <a:t>Tolerate</a:t>
            </a:r>
            <a:r>
              <a:rPr lang="en-US" smtClean="0"/>
              <a:t> basic faults</a:t>
            </a:r>
          </a:p>
          <a:p>
            <a:pPr eaLnBrk="1" hangingPunct="1">
              <a:lnSpc>
                <a:spcPct val="160000"/>
              </a:lnSpc>
            </a:pPr>
            <a:r>
              <a:rPr lang="en-US" smtClean="0">
                <a:solidFill>
                  <a:srgbClr val="A80000"/>
                </a:solidFill>
              </a:rPr>
              <a:t>Hide</a:t>
            </a:r>
            <a:r>
              <a:rPr lang="en-US" smtClean="0"/>
              <a:t> communication latency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BB0D04-8AEF-469B-A693-D8A41E9E10D3}" type="slidenum">
              <a:rPr lang="en-US" sz="1400"/>
              <a:pPr eaLnBrk="1" hangingPunct="1"/>
              <a:t>5</a:t>
            </a:fld>
            <a:endParaRPr lang="en-US" sz="14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Jicos Architecture …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077200" cy="44196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800" smtClean="0"/>
              <a:t>Jicos comprises 3 service component </a:t>
            </a:r>
            <a:r>
              <a:rPr lang="en-US" sz="2800" smtClean="0">
                <a:solidFill>
                  <a:srgbClr val="A80000"/>
                </a:solidFill>
              </a:rPr>
              <a:t>classes</a:t>
            </a:r>
            <a:r>
              <a:rPr lang="en-US" sz="2800" smtClean="0"/>
              <a:t>: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smtClean="0">
                <a:solidFill>
                  <a:srgbClr val="A80000"/>
                </a:solidFill>
              </a:rPr>
              <a:t>Hosting Service Provider (HSP)</a:t>
            </a:r>
            <a:r>
              <a:rPr lang="en-US" sz="2800" smtClean="0"/>
              <a:t>: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smtClean="0"/>
              <a:t>clients interact solely with the HSP.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smtClean="0"/>
              <a:t>HSP manages other service components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smtClean="0">
                <a:solidFill>
                  <a:srgbClr val="A80000"/>
                </a:solidFill>
              </a:rPr>
              <a:t>Task server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smtClean="0"/>
              <a:t>A task space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smtClean="0">
                <a:solidFill>
                  <a:srgbClr val="A80000"/>
                </a:solidFill>
              </a:rPr>
              <a:t>Host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400" smtClean="0"/>
              <a:t>Executes tasks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AE0FC3-406E-4DF4-B278-816B9CF3C4F0}" type="slidenum">
              <a:rPr lang="en-US" sz="1400"/>
              <a:pPr eaLnBrk="1" hangingPunct="1"/>
              <a:t>6</a:t>
            </a:fld>
            <a:endParaRPr lang="en-US" sz="1400"/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914400" y="990600"/>
            <a:ext cx="2514600" cy="17526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819400" y="990600"/>
            <a:ext cx="6096000" cy="52578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990600" y="609600"/>
            <a:ext cx="8153400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2501900" y="2090738"/>
            <a:ext cx="1562100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1946275" y="2441575"/>
            <a:ext cx="26988" cy="101917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76" name="Group 7"/>
          <p:cNvGrpSpPr>
            <a:grpSpLocks/>
          </p:cNvGrpSpPr>
          <p:nvPr/>
        </p:nvGrpSpPr>
        <p:grpSpPr bwMode="auto">
          <a:xfrm>
            <a:off x="6567488" y="1139825"/>
            <a:ext cx="1181100" cy="4984750"/>
            <a:chOff x="4137" y="718"/>
            <a:chExt cx="744" cy="3140"/>
          </a:xfrm>
        </p:grpSpPr>
        <p:sp>
          <p:nvSpPr>
            <p:cNvPr id="7583" name="Rectangle 8"/>
            <p:cNvSpPr>
              <a:spLocks noChangeArrowheads="1"/>
            </p:cNvSpPr>
            <p:nvPr/>
          </p:nvSpPr>
          <p:spPr bwMode="auto">
            <a:xfrm>
              <a:off x="4137" y="72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4" name="Rectangle 9"/>
            <p:cNvSpPr>
              <a:spLocks noChangeArrowheads="1"/>
            </p:cNvSpPr>
            <p:nvPr/>
          </p:nvSpPr>
          <p:spPr bwMode="auto">
            <a:xfrm>
              <a:off x="4137" y="83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5" name="Rectangle 10"/>
            <p:cNvSpPr>
              <a:spLocks noChangeArrowheads="1"/>
            </p:cNvSpPr>
            <p:nvPr/>
          </p:nvSpPr>
          <p:spPr bwMode="auto">
            <a:xfrm>
              <a:off x="4137" y="95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6" name="Rectangle 11"/>
            <p:cNvSpPr>
              <a:spLocks noChangeArrowheads="1"/>
            </p:cNvSpPr>
            <p:nvPr/>
          </p:nvSpPr>
          <p:spPr bwMode="auto">
            <a:xfrm>
              <a:off x="4137" y="1062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7" name="Rectangle 12"/>
            <p:cNvSpPr>
              <a:spLocks noChangeArrowheads="1"/>
            </p:cNvSpPr>
            <p:nvPr/>
          </p:nvSpPr>
          <p:spPr bwMode="auto">
            <a:xfrm>
              <a:off x="4137" y="117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8" name="Rectangle 13"/>
            <p:cNvSpPr>
              <a:spLocks noChangeArrowheads="1"/>
            </p:cNvSpPr>
            <p:nvPr/>
          </p:nvSpPr>
          <p:spPr bwMode="auto">
            <a:xfrm>
              <a:off x="4137" y="128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9" name="Rectangle 14"/>
            <p:cNvSpPr>
              <a:spLocks noChangeArrowheads="1"/>
            </p:cNvSpPr>
            <p:nvPr/>
          </p:nvSpPr>
          <p:spPr bwMode="auto">
            <a:xfrm>
              <a:off x="4137" y="1399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0" name="Rectangle 15"/>
            <p:cNvSpPr>
              <a:spLocks noChangeArrowheads="1"/>
            </p:cNvSpPr>
            <p:nvPr/>
          </p:nvSpPr>
          <p:spPr bwMode="auto">
            <a:xfrm>
              <a:off x="4137" y="151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1" name="Rectangle 16"/>
            <p:cNvSpPr>
              <a:spLocks noChangeArrowheads="1"/>
            </p:cNvSpPr>
            <p:nvPr/>
          </p:nvSpPr>
          <p:spPr bwMode="auto">
            <a:xfrm>
              <a:off x="4137" y="162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2" name="Rectangle 17"/>
            <p:cNvSpPr>
              <a:spLocks noChangeArrowheads="1"/>
            </p:cNvSpPr>
            <p:nvPr/>
          </p:nvSpPr>
          <p:spPr bwMode="auto">
            <a:xfrm>
              <a:off x="4137" y="1736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3" name="Rectangle 18"/>
            <p:cNvSpPr>
              <a:spLocks noChangeArrowheads="1"/>
            </p:cNvSpPr>
            <p:nvPr/>
          </p:nvSpPr>
          <p:spPr bwMode="auto">
            <a:xfrm>
              <a:off x="4137" y="1848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4" name="Rectangle 19"/>
            <p:cNvSpPr>
              <a:spLocks noChangeArrowheads="1"/>
            </p:cNvSpPr>
            <p:nvPr/>
          </p:nvSpPr>
          <p:spPr bwMode="auto">
            <a:xfrm>
              <a:off x="4137" y="196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5" name="Rectangle 20"/>
            <p:cNvSpPr>
              <a:spLocks noChangeArrowheads="1"/>
            </p:cNvSpPr>
            <p:nvPr/>
          </p:nvSpPr>
          <p:spPr bwMode="auto">
            <a:xfrm>
              <a:off x="4137" y="2073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6" name="Rectangle 21"/>
            <p:cNvSpPr>
              <a:spLocks noChangeArrowheads="1"/>
            </p:cNvSpPr>
            <p:nvPr/>
          </p:nvSpPr>
          <p:spPr bwMode="auto">
            <a:xfrm>
              <a:off x="4137" y="2185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7" name="Rectangle 22"/>
            <p:cNvSpPr>
              <a:spLocks noChangeArrowheads="1"/>
            </p:cNvSpPr>
            <p:nvPr/>
          </p:nvSpPr>
          <p:spPr bwMode="auto">
            <a:xfrm>
              <a:off x="4137" y="2298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8" name="Rectangle 23"/>
            <p:cNvSpPr>
              <a:spLocks noChangeArrowheads="1"/>
            </p:cNvSpPr>
            <p:nvPr/>
          </p:nvSpPr>
          <p:spPr bwMode="auto">
            <a:xfrm>
              <a:off x="4137" y="241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99" name="Rectangle 24"/>
            <p:cNvSpPr>
              <a:spLocks noChangeArrowheads="1"/>
            </p:cNvSpPr>
            <p:nvPr/>
          </p:nvSpPr>
          <p:spPr bwMode="auto">
            <a:xfrm>
              <a:off x="4137" y="252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0" name="Rectangle 25"/>
            <p:cNvSpPr>
              <a:spLocks noChangeArrowheads="1"/>
            </p:cNvSpPr>
            <p:nvPr/>
          </p:nvSpPr>
          <p:spPr bwMode="auto">
            <a:xfrm>
              <a:off x="4137" y="263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1" name="Rectangle 26"/>
            <p:cNvSpPr>
              <a:spLocks noChangeArrowheads="1"/>
            </p:cNvSpPr>
            <p:nvPr/>
          </p:nvSpPr>
          <p:spPr bwMode="auto">
            <a:xfrm>
              <a:off x="4137" y="274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2" name="Rectangle 27"/>
            <p:cNvSpPr>
              <a:spLocks noChangeArrowheads="1"/>
            </p:cNvSpPr>
            <p:nvPr/>
          </p:nvSpPr>
          <p:spPr bwMode="auto">
            <a:xfrm>
              <a:off x="4137" y="2859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3" name="Rectangle 28"/>
            <p:cNvSpPr>
              <a:spLocks noChangeArrowheads="1"/>
            </p:cNvSpPr>
            <p:nvPr/>
          </p:nvSpPr>
          <p:spPr bwMode="auto">
            <a:xfrm>
              <a:off x="4137" y="2972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4" name="Rectangle 29"/>
            <p:cNvSpPr>
              <a:spLocks noChangeArrowheads="1"/>
            </p:cNvSpPr>
            <p:nvPr/>
          </p:nvSpPr>
          <p:spPr bwMode="auto">
            <a:xfrm>
              <a:off x="4137" y="308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5" name="Rectangle 30"/>
            <p:cNvSpPr>
              <a:spLocks noChangeArrowheads="1"/>
            </p:cNvSpPr>
            <p:nvPr/>
          </p:nvSpPr>
          <p:spPr bwMode="auto">
            <a:xfrm>
              <a:off x="4137" y="319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6" name="Rectangle 31"/>
            <p:cNvSpPr>
              <a:spLocks noChangeArrowheads="1"/>
            </p:cNvSpPr>
            <p:nvPr/>
          </p:nvSpPr>
          <p:spPr bwMode="auto">
            <a:xfrm>
              <a:off x="4137" y="3309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7" name="Rectangle 32"/>
            <p:cNvSpPr>
              <a:spLocks noChangeArrowheads="1"/>
            </p:cNvSpPr>
            <p:nvPr/>
          </p:nvSpPr>
          <p:spPr bwMode="auto">
            <a:xfrm>
              <a:off x="4137" y="342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8" name="Rectangle 33"/>
            <p:cNvSpPr>
              <a:spLocks noChangeArrowheads="1"/>
            </p:cNvSpPr>
            <p:nvPr/>
          </p:nvSpPr>
          <p:spPr bwMode="auto">
            <a:xfrm>
              <a:off x="4137" y="353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09" name="Rectangle 34"/>
            <p:cNvSpPr>
              <a:spLocks noChangeArrowheads="1"/>
            </p:cNvSpPr>
            <p:nvPr/>
          </p:nvSpPr>
          <p:spPr bwMode="auto">
            <a:xfrm>
              <a:off x="4137" y="3646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0" name="Rectangle 35"/>
            <p:cNvSpPr>
              <a:spLocks noChangeArrowheads="1"/>
            </p:cNvSpPr>
            <p:nvPr/>
          </p:nvSpPr>
          <p:spPr bwMode="auto">
            <a:xfrm>
              <a:off x="4137" y="3758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1" name="Rectangle 36"/>
            <p:cNvSpPr>
              <a:spLocks noChangeArrowheads="1"/>
            </p:cNvSpPr>
            <p:nvPr/>
          </p:nvSpPr>
          <p:spPr bwMode="auto">
            <a:xfrm>
              <a:off x="4165" y="384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2" name="Rectangle 37"/>
            <p:cNvSpPr>
              <a:spLocks noChangeArrowheads="1"/>
            </p:cNvSpPr>
            <p:nvPr/>
          </p:nvSpPr>
          <p:spPr bwMode="auto">
            <a:xfrm>
              <a:off x="4278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3" name="Rectangle 38"/>
            <p:cNvSpPr>
              <a:spLocks noChangeArrowheads="1"/>
            </p:cNvSpPr>
            <p:nvPr/>
          </p:nvSpPr>
          <p:spPr bwMode="auto">
            <a:xfrm>
              <a:off x="4390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4" name="Rectangle 39"/>
            <p:cNvSpPr>
              <a:spLocks noChangeArrowheads="1"/>
            </p:cNvSpPr>
            <p:nvPr/>
          </p:nvSpPr>
          <p:spPr bwMode="auto">
            <a:xfrm>
              <a:off x="4502" y="384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5" name="Rectangle 40"/>
            <p:cNvSpPr>
              <a:spLocks noChangeArrowheads="1"/>
            </p:cNvSpPr>
            <p:nvPr/>
          </p:nvSpPr>
          <p:spPr bwMode="auto">
            <a:xfrm>
              <a:off x="4615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6" name="Rectangle 41"/>
            <p:cNvSpPr>
              <a:spLocks noChangeArrowheads="1"/>
            </p:cNvSpPr>
            <p:nvPr/>
          </p:nvSpPr>
          <p:spPr bwMode="auto">
            <a:xfrm>
              <a:off x="4727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7" name="Freeform 42"/>
            <p:cNvSpPr>
              <a:spLocks/>
            </p:cNvSpPr>
            <p:nvPr/>
          </p:nvSpPr>
          <p:spPr bwMode="auto">
            <a:xfrm>
              <a:off x="4840" y="3817"/>
              <a:ext cx="41" cy="41"/>
            </a:xfrm>
            <a:custGeom>
              <a:avLst/>
              <a:gdLst>
                <a:gd name="T0" fmla="*/ 0 w 41"/>
                <a:gd name="T1" fmla="*/ 25 h 41"/>
                <a:gd name="T2" fmla="*/ 0 w 41"/>
                <a:gd name="T3" fmla="*/ 41 h 41"/>
                <a:gd name="T4" fmla="*/ 32 w 41"/>
                <a:gd name="T5" fmla="*/ 41 h 41"/>
                <a:gd name="T6" fmla="*/ 39 w 41"/>
                <a:gd name="T7" fmla="*/ 41 h 41"/>
                <a:gd name="T8" fmla="*/ 41 w 41"/>
                <a:gd name="T9" fmla="*/ 32 h 41"/>
                <a:gd name="T10" fmla="*/ 41 w 41"/>
                <a:gd name="T11" fmla="*/ 0 h 41"/>
                <a:gd name="T12" fmla="*/ 24 w 41"/>
                <a:gd name="T13" fmla="*/ 0 h 41"/>
                <a:gd name="T14" fmla="*/ 24 w 41"/>
                <a:gd name="T15" fmla="*/ 32 h 41"/>
                <a:gd name="T16" fmla="*/ 32 w 41"/>
                <a:gd name="T17" fmla="*/ 32 h 41"/>
                <a:gd name="T18" fmla="*/ 32 w 41"/>
                <a:gd name="T19" fmla="*/ 25 h 41"/>
                <a:gd name="T20" fmla="*/ 0 w 41"/>
                <a:gd name="T21" fmla="*/ 25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1" h="41">
                  <a:moveTo>
                    <a:pt x="0" y="25"/>
                  </a:moveTo>
                  <a:lnTo>
                    <a:pt x="0" y="41"/>
                  </a:lnTo>
                  <a:lnTo>
                    <a:pt x="32" y="41"/>
                  </a:lnTo>
                  <a:lnTo>
                    <a:pt x="39" y="41"/>
                  </a:lnTo>
                  <a:lnTo>
                    <a:pt x="41" y="32"/>
                  </a:lnTo>
                  <a:lnTo>
                    <a:pt x="41" y="0"/>
                  </a:lnTo>
                  <a:lnTo>
                    <a:pt x="24" y="0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32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8" name="Rectangle 43"/>
            <p:cNvSpPr>
              <a:spLocks noChangeArrowheads="1"/>
            </p:cNvSpPr>
            <p:nvPr/>
          </p:nvSpPr>
          <p:spPr bwMode="auto">
            <a:xfrm>
              <a:off x="4864" y="3705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19" name="Rectangle 44"/>
            <p:cNvSpPr>
              <a:spLocks noChangeArrowheads="1"/>
            </p:cNvSpPr>
            <p:nvPr/>
          </p:nvSpPr>
          <p:spPr bwMode="auto">
            <a:xfrm>
              <a:off x="4864" y="3592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0" name="Rectangle 45"/>
            <p:cNvSpPr>
              <a:spLocks noChangeArrowheads="1"/>
            </p:cNvSpPr>
            <p:nvPr/>
          </p:nvSpPr>
          <p:spPr bwMode="auto">
            <a:xfrm>
              <a:off x="4864" y="3480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1" name="Rectangle 46"/>
            <p:cNvSpPr>
              <a:spLocks noChangeArrowheads="1"/>
            </p:cNvSpPr>
            <p:nvPr/>
          </p:nvSpPr>
          <p:spPr bwMode="auto">
            <a:xfrm>
              <a:off x="4864" y="3368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2" name="Rectangle 47"/>
            <p:cNvSpPr>
              <a:spLocks noChangeArrowheads="1"/>
            </p:cNvSpPr>
            <p:nvPr/>
          </p:nvSpPr>
          <p:spPr bwMode="auto">
            <a:xfrm>
              <a:off x="4864" y="3255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3" name="Rectangle 48"/>
            <p:cNvSpPr>
              <a:spLocks noChangeArrowheads="1"/>
            </p:cNvSpPr>
            <p:nvPr/>
          </p:nvSpPr>
          <p:spPr bwMode="auto">
            <a:xfrm>
              <a:off x="4864" y="3143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4" name="Rectangle 49"/>
            <p:cNvSpPr>
              <a:spLocks noChangeArrowheads="1"/>
            </p:cNvSpPr>
            <p:nvPr/>
          </p:nvSpPr>
          <p:spPr bwMode="auto">
            <a:xfrm>
              <a:off x="4864" y="303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5" name="Rectangle 50"/>
            <p:cNvSpPr>
              <a:spLocks noChangeArrowheads="1"/>
            </p:cNvSpPr>
            <p:nvPr/>
          </p:nvSpPr>
          <p:spPr bwMode="auto">
            <a:xfrm>
              <a:off x="4864" y="2918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6" name="Rectangle 51"/>
            <p:cNvSpPr>
              <a:spLocks noChangeArrowheads="1"/>
            </p:cNvSpPr>
            <p:nvPr/>
          </p:nvSpPr>
          <p:spPr bwMode="auto">
            <a:xfrm>
              <a:off x="4864" y="2806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7" name="Rectangle 52"/>
            <p:cNvSpPr>
              <a:spLocks noChangeArrowheads="1"/>
            </p:cNvSpPr>
            <p:nvPr/>
          </p:nvSpPr>
          <p:spPr bwMode="auto">
            <a:xfrm>
              <a:off x="4864" y="269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8" name="Rectangle 53"/>
            <p:cNvSpPr>
              <a:spLocks noChangeArrowheads="1"/>
            </p:cNvSpPr>
            <p:nvPr/>
          </p:nvSpPr>
          <p:spPr bwMode="auto">
            <a:xfrm>
              <a:off x="4864" y="258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29" name="Rectangle 54"/>
            <p:cNvSpPr>
              <a:spLocks noChangeArrowheads="1"/>
            </p:cNvSpPr>
            <p:nvPr/>
          </p:nvSpPr>
          <p:spPr bwMode="auto">
            <a:xfrm>
              <a:off x="4864" y="2469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0" name="Rectangle 55"/>
            <p:cNvSpPr>
              <a:spLocks noChangeArrowheads="1"/>
            </p:cNvSpPr>
            <p:nvPr/>
          </p:nvSpPr>
          <p:spPr bwMode="auto">
            <a:xfrm>
              <a:off x="4864" y="235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1" name="Rectangle 56"/>
            <p:cNvSpPr>
              <a:spLocks noChangeArrowheads="1"/>
            </p:cNvSpPr>
            <p:nvPr/>
          </p:nvSpPr>
          <p:spPr bwMode="auto">
            <a:xfrm>
              <a:off x="4864" y="224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2" name="Rectangle 57"/>
            <p:cNvSpPr>
              <a:spLocks noChangeArrowheads="1"/>
            </p:cNvSpPr>
            <p:nvPr/>
          </p:nvSpPr>
          <p:spPr bwMode="auto">
            <a:xfrm>
              <a:off x="4864" y="2132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3" name="Rectangle 58"/>
            <p:cNvSpPr>
              <a:spLocks noChangeArrowheads="1"/>
            </p:cNvSpPr>
            <p:nvPr/>
          </p:nvSpPr>
          <p:spPr bwMode="auto">
            <a:xfrm>
              <a:off x="4864" y="2020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4" name="Rectangle 59"/>
            <p:cNvSpPr>
              <a:spLocks noChangeArrowheads="1"/>
            </p:cNvSpPr>
            <p:nvPr/>
          </p:nvSpPr>
          <p:spPr bwMode="auto">
            <a:xfrm>
              <a:off x="4864" y="190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5" name="Rectangle 60"/>
            <p:cNvSpPr>
              <a:spLocks noChangeArrowheads="1"/>
            </p:cNvSpPr>
            <p:nvPr/>
          </p:nvSpPr>
          <p:spPr bwMode="auto">
            <a:xfrm>
              <a:off x="4864" y="1795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6" name="Rectangle 61"/>
            <p:cNvSpPr>
              <a:spLocks noChangeArrowheads="1"/>
            </p:cNvSpPr>
            <p:nvPr/>
          </p:nvSpPr>
          <p:spPr bwMode="auto">
            <a:xfrm>
              <a:off x="4864" y="1682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7" name="Rectangle 62"/>
            <p:cNvSpPr>
              <a:spLocks noChangeArrowheads="1"/>
            </p:cNvSpPr>
            <p:nvPr/>
          </p:nvSpPr>
          <p:spPr bwMode="auto">
            <a:xfrm>
              <a:off x="4864" y="1570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8" name="Rectangle 63"/>
            <p:cNvSpPr>
              <a:spLocks noChangeArrowheads="1"/>
            </p:cNvSpPr>
            <p:nvPr/>
          </p:nvSpPr>
          <p:spPr bwMode="auto">
            <a:xfrm>
              <a:off x="4864" y="1458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39" name="Rectangle 64"/>
            <p:cNvSpPr>
              <a:spLocks noChangeArrowheads="1"/>
            </p:cNvSpPr>
            <p:nvPr/>
          </p:nvSpPr>
          <p:spPr bwMode="auto">
            <a:xfrm>
              <a:off x="4864" y="1345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0" name="Rectangle 65"/>
            <p:cNvSpPr>
              <a:spLocks noChangeArrowheads="1"/>
            </p:cNvSpPr>
            <p:nvPr/>
          </p:nvSpPr>
          <p:spPr bwMode="auto">
            <a:xfrm>
              <a:off x="4864" y="1233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1" name="Rectangle 66"/>
            <p:cNvSpPr>
              <a:spLocks noChangeArrowheads="1"/>
            </p:cNvSpPr>
            <p:nvPr/>
          </p:nvSpPr>
          <p:spPr bwMode="auto">
            <a:xfrm>
              <a:off x="4864" y="112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2" name="Rectangle 67"/>
            <p:cNvSpPr>
              <a:spLocks noChangeArrowheads="1"/>
            </p:cNvSpPr>
            <p:nvPr/>
          </p:nvSpPr>
          <p:spPr bwMode="auto">
            <a:xfrm>
              <a:off x="4864" y="1008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3" name="Rectangle 68"/>
            <p:cNvSpPr>
              <a:spLocks noChangeArrowheads="1"/>
            </p:cNvSpPr>
            <p:nvPr/>
          </p:nvSpPr>
          <p:spPr bwMode="auto">
            <a:xfrm>
              <a:off x="4864" y="896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4" name="Rectangle 69"/>
            <p:cNvSpPr>
              <a:spLocks noChangeArrowheads="1"/>
            </p:cNvSpPr>
            <p:nvPr/>
          </p:nvSpPr>
          <p:spPr bwMode="auto">
            <a:xfrm>
              <a:off x="4864" y="78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5" name="Freeform 70"/>
            <p:cNvSpPr>
              <a:spLocks/>
            </p:cNvSpPr>
            <p:nvPr/>
          </p:nvSpPr>
          <p:spPr bwMode="auto">
            <a:xfrm>
              <a:off x="4818" y="718"/>
              <a:ext cx="63" cy="18"/>
            </a:xfrm>
            <a:custGeom>
              <a:avLst/>
              <a:gdLst>
                <a:gd name="T0" fmla="*/ 46 w 63"/>
                <a:gd name="T1" fmla="*/ 18 h 18"/>
                <a:gd name="T2" fmla="*/ 63 w 63"/>
                <a:gd name="T3" fmla="*/ 18 h 18"/>
                <a:gd name="T4" fmla="*/ 63 w 63"/>
                <a:gd name="T5" fmla="*/ 7 h 18"/>
                <a:gd name="T6" fmla="*/ 63 w 63"/>
                <a:gd name="T7" fmla="*/ 0 h 18"/>
                <a:gd name="T8" fmla="*/ 54 w 63"/>
                <a:gd name="T9" fmla="*/ 0 h 18"/>
                <a:gd name="T10" fmla="*/ 0 w 63"/>
                <a:gd name="T11" fmla="*/ 0 h 18"/>
                <a:gd name="T12" fmla="*/ 0 w 63"/>
                <a:gd name="T13" fmla="*/ 16 h 18"/>
                <a:gd name="T14" fmla="*/ 54 w 63"/>
                <a:gd name="T15" fmla="*/ 16 h 18"/>
                <a:gd name="T16" fmla="*/ 54 w 63"/>
                <a:gd name="T17" fmla="*/ 7 h 18"/>
                <a:gd name="T18" fmla="*/ 46 w 63"/>
                <a:gd name="T19" fmla="*/ 7 h 18"/>
                <a:gd name="T20" fmla="*/ 46 w 63"/>
                <a:gd name="T21" fmla="*/ 18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3" h="18">
                  <a:moveTo>
                    <a:pt x="46" y="18"/>
                  </a:moveTo>
                  <a:lnTo>
                    <a:pt x="63" y="18"/>
                  </a:lnTo>
                  <a:lnTo>
                    <a:pt x="63" y="7"/>
                  </a:lnTo>
                  <a:lnTo>
                    <a:pt x="63" y="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54" y="16"/>
                  </a:lnTo>
                  <a:lnTo>
                    <a:pt x="54" y="7"/>
                  </a:lnTo>
                  <a:lnTo>
                    <a:pt x="46" y="7"/>
                  </a:lnTo>
                  <a:lnTo>
                    <a:pt x="46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6" name="Rectangle 71"/>
            <p:cNvSpPr>
              <a:spLocks noChangeArrowheads="1"/>
            </p:cNvSpPr>
            <p:nvPr/>
          </p:nvSpPr>
          <p:spPr bwMode="auto">
            <a:xfrm>
              <a:off x="4706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7" name="Rectangle 72"/>
            <p:cNvSpPr>
              <a:spLocks noChangeArrowheads="1"/>
            </p:cNvSpPr>
            <p:nvPr/>
          </p:nvSpPr>
          <p:spPr bwMode="auto">
            <a:xfrm>
              <a:off x="4593" y="718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8" name="Rectangle 73"/>
            <p:cNvSpPr>
              <a:spLocks noChangeArrowheads="1"/>
            </p:cNvSpPr>
            <p:nvPr/>
          </p:nvSpPr>
          <p:spPr bwMode="auto">
            <a:xfrm>
              <a:off x="4481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49" name="Rectangle 74"/>
            <p:cNvSpPr>
              <a:spLocks noChangeArrowheads="1"/>
            </p:cNvSpPr>
            <p:nvPr/>
          </p:nvSpPr>
          <p:spPr bwMode="auto">
            <a:xfrm>
              <a:off x="4369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50" name="Rectangle 75"/>
            <p:cNvSpPr>
              <a:spLocks noChangeArrowheads="1"/>
            </p:cNvSpPr>
            <p:nvPr/>
          </p:nvSpPr>
          <p:spPr bwMode="auto">
            <a:xfrm>
              <a:off x="4256" y="718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51" name="Rectangle 76"/>
            <p:cNvSpPr>
              <a:spLocks noChangeArrowheads="1"/>
            </p:cNvSpPr>
            <p:nvPr/>
          </p:nvSpPr>
          <p:spPr bwMode="auto">
            <a:xfrm>
              <a:off x="4144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77" name="Group 77"/>
          <p:cNvGrpSpPr>
            <a:grpSpLocks/>
          </p:cNvGrpSpPr>
          <p:nvPr/>
        </p:nvGrpSpPr>
        <p:grpSpPr bwMode="auto">
          <a:xfrm>
            <a:off x="4664075" y="1139825"/>
            <a:ext cx="1181100" cy="4984750"/>
            <a:chOff x="2938" y="718"/>
            <a:chExt cx="744" cy="3140"/>
          </a:xfrm>
        </p:grpSpPr>
        <p:sp>
          <p:nvSpPr>
            <p:cNvPr id="7514" name="Rectangle 78"/>
            <p:cNvSpPr>
              <a:spLocks noChangeArrowheads="1"/>
            </p:cNvSpPr>
            <p:nvPr/>
          </p:nvSpPr>
          <p:spPr bwMode="auto">
            <a:xfrm>
              <a:off x="2938" y="725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5" name="Rectangle 79"/>
            <p:cNvSpPr>
              <a:spLocks noChangeArrowheads="1"/>
            </p:cNvSpPr>
            <p:nvPr/>
          </p:nvSpPr>
          <p:spPr bwMode="auto">
            <a:xfrm>
              <a:off x="2938" y="83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6" name="Rectangle 80"/>
            <p:cNvSpPr>
              <a:spLocks noChangeArrowheads="1"/>
            </p:cNvSpPr>
            <p:nvPr/>
          </p:nvSpPr>
          <p:spPr bwMode="auto">
            <a:xfrm>
              <a:off x="2938" y="950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7" name="Rectangle 81"/>
            <p:cNvSpPr>
              <a:spLocks noChangeArrowheads="1"/>
            </p:cNvSpPr>
            <p:nvPr/>
          </p:nvSpPr>
          <p:spPr bwMode="auto">
            <a:xfrm>
              <a:off x="2938" y="1062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8" name="Rectangle 82"/>
            <p:cNvSpPr>
              <a:spLocks noChangeArrowheads="1"/>
            </p:cNvSpPr>
            <p:nvPr/>
          </p:nvSpPr>
          <p:spPr bwMode="auto">
            <a:xfrm>
              <a:off x="2938" y="117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9" name="Rectangle 83"/>
            <p:cNvSpPr>
              <a:spLocks noChangeArrowheads="1"/>
            </p:cNvSpPr>
            <p:nvPr/>
          </p:nvSpPr>
          <p:spPr bwMode="auto">
            <a:xfrm>
              <a:off x="2938" y="128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0" name="Rectangle 84"/>
            <p:cNvSpPr>
              <a:spLocks noChangeArrowheads="1"/>
            </p:cNvSpPr>
            <p:nvPr/>
          </p:nvSpPr>
          <p:spPr bwMode="auto">
            <a:xfrm>
              <a:off x="2938" y="1399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1" name="Rectangle 85"/>
            <p:cNvSpPr>
              <a:spLocks noChangeArrowheads="1"/>
            </p:cNvSpPr>
            <p:nvPr/>
          </p:nvSpPr>
          <p:spPr bwMode="auto">
            <a:xfrm>
              <a:off x="2938" y="151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2" name="Rectangle 86"/>
            <p:cNvSpPr>
              <a:spLocks noChangeArrowheads="1"/>
            </p:cNvSpPr>
            <p:nvPr/>
          </p:nvSpPr>
          <p:spPr bwMode="auto">
            <a:xfrm>
              <a:off x="2938" y="162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3" name="Rectangle 87"/>
            <p:cNvSpPr>
              <a:spLocks noChangeArrowheads="1"/>
            </p:cNvSpPr>
            <p:nvPr/>
          </p:nvSpPr>
          <p:spPr bwMode="auto">
            <a:xfrm>
              <a:off x="2938" y="1736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4" name="Rectangle 88"/>
            <p:cNvSpPr>
              <a:spLocks noChangeArrowheads="1"/>
            </p:cNvSpPr>
            <p:nvPr/>
          </p:nvSpPr>
          <p:spPr bwMode="auto">
            <a:xfrm>
              <a:off x="2938" y="1848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5" name="Rectangle 89"/>
            <p:cNvSpPr>
              <a:spLocks noChangeArrowheads="1"/>
            </p:cNvSpPr>
            <p:nvPr/>
          </p:nvSpPr>
          <p:spPr bwMode="auto">
            <a:xfrm>
              <a:off x="2938" y="196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6" name="Rectangle 90"/>
            <p:cNvSpPr>
              <a:spLocks noChangeArrowheads="1"/>
            </p:cNvSpPr>
            <p:nvPr/>
          </p:nvSpPr>
          <p:spPr bwMode="auto">
            <a:xfrm>
              <a:off x="2938" y="2073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7" name="Rectangle 91"/>
            <p:cNvSpPr>
              <a:spLocks noChangeArrowheads="1"/>
            </p:cNvSpPr>
            <p:nvPr/>
          </p:nvSpPr>
          <p:spPr bwMode="auto">
            <a:xfrm>
              <a:off x="2938" y="2185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8" name="Rectangle 92"/>
            <p:cNvSpPr>
              <a:spLocks noChangeArrowheads="1"/>
            </p:cNvSpPr>
            <p:nvPr/>
          </p:nvSpPr>
          <p:spPr bwMode="auto">
            <a:xfrm>
              <a:off x="2938" y="2298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9" name="Rectangle 93"/>
            <p:cNvSpPr>
              <a:spLocks noChangeArrowheads="1"/>
            </p:cNvSpPr>
            <p:nvPr/>
          </p:nvSpPr>
          <p:spPr bwMode="auto">
            <a:xfrm>
              <a:off x="2938" y="2410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0" name="Rectangle 94"/>
            <p:cNvSpPr>
              <a:spLocks noChangeArrowheads="1"/>
            </p:cNvSpPr>
            <p:nvPr/>
          </p:nvSpPr>
          <p:spPr bwMode="auto">
            <a:xfrm>
              <a:off x="2938" y="2522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1" name="Rectangle 95"/>
            <p:cNvSpPr>
              <a:spLocks noChangeArrowheads="1"/>
            </p:cNvSpPr>
            <p:nvPr/>
          </p:nvSpPr>
          <p:spPr bwMode="auto">
            <a:xfrm>
              <a:off x="2938" y="2635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2" name="Rectangle 96"/>
            <p:cNvSpPr>
              <a:spLocks noChangeArrowheads="1"/>
            </p:cNvSpPr>
            <p:nvPr/>
          </p:nvSpPr>
          <p:spPr bwMode="auto">
            <a:xfrm>
              <a:off x="2938" y="274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3" name="Rectangle 97"/>
            <p:cNvSpPr>
              <a:spLocks noChangeArrowheads="1"/>
            </p:cNvSpPr>
            <p:nvPr/>
          </p:nvSpPr>
          <p:spPr bwMode="auto">
            <a:xfrm>
              <a:off x="2938" y="2859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4" name="Rectangle 98"/>
            <p:cNvSpPr>
              <a:spLocks noChangeArrowheads="1"/>
            </p:cNvSpPr>
            <p:nvPr/>
          </p:nvSpPr>
          <p:spPr bwMode="auto">
            <a:xfrm>
              <a:off x="2938" y="2972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5" name="Rectangle 99"/>
            <p:cNvSpPr>
              <a:spLocks noChangeArrowheads="1"/>
            </p:cNvSpPr>
            <p:nvPr/>
          </p:nvSpPr>
          <p:spPr bwMode="auto">
            <a:xfrm>
              <a:off x="2938" y="308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6" name="Rectangle 100"/>
            <p:cNvSpPr>
              <a:spLocks noChangeArrowheads="1"/>
            </p:cNvSpPr>
            <p:nvPr/>
          </p:nvSpPr>
          <p:spPr bwMode="auto">
            <a:xfrm>
              <a:off x="2938" y="319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7" name="Rectangle 101"/>
            <p:cNvSpPr>
              <a:spLocks noChangeArrowheads="1"/>
            </p:cNvSpPr>
            <p:nvPr/>
          </p:nvSpPr>
          <p:spPr bwMode="auto">
            <a:xfrm>
              <a:off x="2938" y="3309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8" name="Rectangle 102"/>
            <p:cNvSpPr>
              <a:spLocks noChangeArrowheads="1"/>
            </p:cNvSpPr>
            <p:nvPr/>
          </p:nvSpPr>
          <p:spPr bwMode="auto">
            <a:xfrm>
              <a:off x="2938" y="342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9" name="Rectangle 103"/>
            <p:cNvSpPr>
              <a:spLocks noChangeArrowheads="1"/>
            </p:cNvSpPr>
            <p:nvPr/>
          </p:nvSpPr>
          <p:spPr bwMode="auto">
            <a:xfrm>
              <a:off x="2938" y="353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0" name="Rectangle 104"/>
            <p:cNvSpPr>
              <a:spLocks noChangeArrowheads="1"/>
            </p:cNvSpPr>
            <p:nvPr/>
          </p:nvSpPr>
          <p:spPr bwMode="auto">
            <a:xfrm>
              <a:off x="2938" y="3646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1" name="Rectangle 105"/>
            <p:cNvSpPr>
              <a:spLocks noChangeArrowheads="1"/>
            </p:cNvSpPr>
            <p:nvPr/>
          </p:nvSpPr>
          <p:spPr bwMode="auto">
            <a:xfrm>
              <a:off x="2938" y="3758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2" name="Rectangle 106"/>
            <p:cNvSpPr>
              <a:spLocks noChangeArrowheads="1"/>
            </p:cNvSpPr>
            <p:nvPr/>
          </p:nvSpPr>
          <p:spPr bwMode="auto">
            <a:xfrm>
              <a:off x="2967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3" name="Rectangle 107"/>
            <p:cNvSpPr>
              <a:spLocks noChangeArrowheads="1"/>
            </p:cNvSpPr>
            <p:nvPr/>
          </p:nvSpPr>
          <p:spPr bwMode="auto">
            <a:xfrm>
              <a:off x="3079" y="384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4" name="Rectangle 108"/>
            <p:cNvSpPr>
              <a:spLocks noChangeArrowheads="1"/>
            </p:cNvSpPr>
            <p:nvPr/>
          </p:nvSpPr>
          <p:spPr bwMode="auto">
            <a:xfrm>
              <a:off x="3192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5" name="Rectangle 109"/>
            <p:cNvSpPr>
              <a:spLocks noChangeArrowheads="1"/>
            </p:cNvSpPr>
            <p:nvPr/>
          </p:nvSpPr>
          <p:spPr bwMode="auto">
            <a:xfrm>
              <a:off x="3304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6" name="Rectangle 110"/>
            <p:cNvSpPr>
              <a:spLocks noChangeArrowheads="1"/>
            </p:cNvSpPr>
            <p:nvPr/>
          </p:nvSpPr>
          <p:spPr bwMode="auto">
            <a:xfrm>
              <a:off x="3416" y="384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7" name="Rectangle 111"/>
            <p:cNvSpPr>
              <a:spLocks noChangeArrowheads="1"/>
            </p:cNvSpPr>
            <p:nvPr/>
          </p:nvSpPr>
          <p:spPr bwMode="auto">
            <a:xfrm>
              <a:off x="3529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8" name="Freeform 112"/>
            <p:cNvSpPr>
              <a:spLocks/>
            </p:cNvSpPr>
            <p:nvPr/>
          </p:nvSpPr>
          <p:spPr bwMode="auto">
            <a:xfrm>
              <a:off x="3641" y="3817"/>
              <a:ext cx="41" cy="41"/>
            </a:xfrm>
            <a:custGeom>
              <a:avLst/>
              <a:gdLst>
                <a:gd name="T0" fmla="*/ 0 w 41"/>
                <a:gd name="T1" fmla="*/ 25 h 41"/>
                <a:gd name="T2" fmla="*/ 0 w 41"/>
                <a:gd name="T3" fmla="*/ 41 h 41"/>
                <a:gd name="T4" fmla="*/ 32 w 41"/>
                <a:gd name="T5" fmla="*/ 41 h 41"/>
                <a:gd name="T6" fmla="*/ 39 w 41"/>
                <a:gd name="T7" fmla="*/ 41 h 41"/>
                <a:gd name="T8" fmla="*/ 41 w 41"/>
                <a:gd name="T9" fmla="*/ 32 h 41"/>
                <a:gd name="T10" fmla="*/ 41 w 41"/>
                <a:gd name="T11" fmla="*/ 0 h 41"/>
                <a:gd name="T12" fmla="*/ 25 w 41"/>
                <a:gd name="T13" fmla="*/ 0 h 41"/>
                <a:gd name="T14" fmla="*/ 25 w 41"/>
                <a:gd name="T15" fmla="*/ 32 h 41"/>
                <a:gd name="T16" fmla="*/ 32 w 41"/>
                <a:gd name="T17" fmla="*/ 32 h 41"/>
                <a:gd name="T18" fmla="*/ 32 w 41"/>
                <a:gd name="T19" fmla="*/ 25 h 41"/>
                <a:gd name="T20" fmla="*/ 0 w 41"/>
                <a:gd name="T21" fmla="*/ 25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1" h="41">
                  <a:moveTo>
                    <a:pt x="0" y="25"/>
                  </a:moveTo>
                  <a:lnTo>
                    <a:pt x="0" y="41"/>
                  </a:lnTo>
                  <a:lnTo>
                    <a:pt x="32" y="41"/>
                  </a:lnTo>
                  <a:lnTo>
                    <a:pt x="39" y="41"/>
                  </a:lnTo>
                  <a:lnTo>
                    <a:pt x="41" y="32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25" y="32"/>
                  </a:lnTo>
                  <a:lnTo>
                    <a:pt x="32" y="32"/>
                  </a:lnTo>
                  <a:lnTo>
                    <a:pt x="32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9" name="Rectangle 113"/>
            <p:cNvSpPr>
              <a:spLocks noChangeArrowheads="1"/>
            </p:cNvSpPr>
            <p:nvPr/>
          </p:nvSpPr>
          <p:spPr bwMode="auto">
            <a:xfrm>
              <a:off x="3666" y="370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0" name="Rectangle 114"/>
            <p:cNvSpPr>
              <a:spLocks noChangeArrowheads="1"/>
            </p:cNvSpPr>
            <p:nvPr/>
          </p:nvSpPr>
          <p:spPr bwMode="auto">
            <a:xfrm>
              <a:off x="3666" y="359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1" name="Rectangle 115"/>
            <p:cNvSpPr>
              <a:spLocks noChangeArrowheads="1"/>
            </p:cNvSpPr>
            <p:nvPr/>
          </p:nvSpPr>
          <p:spPr bwMode="auto">
            <a:xfrm>
              <a:off x="3666" y="348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2" name="Rectangle 116"/>
            <p:cNvSpPr>
              <a:spLocks noChangeArrowheads="1"/>
            </p:cNvSpPr>
            <p:nvPr/>
          </p:nvSpPr>
          <p:spPr bwMode="auto">
            <a:xfrm>
              <a:off x="3666" y="3368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3" name="Rectangle 117"/>
            <p:cNvSpPr>
              <a:spLocks noChangeArrowheads="1"/>
            </p:cNvSpPr>
            <p:nvPr/>
          </p:nvSpPr>
          <p:spPr bwMode="auto">
            <a:xfrm>
              <a:off x="3666" y="3255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4" name="Rectangle 118"/>
            <p:cNvSpPr>
              <a:spLocks noChangeArrowheads="1"/>
            </p:cNvSpPr>
            <p:nvPr/>
          </p:nvSpPr>
          <p:spPr bwMode="auto">
            <a:xfrm>
              <a:off x="3666" y="3143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5" name="Rectangle 119"/>
            <p:cNvSpPr>
              <a:spLocks noChangeArrowheads="1"/>
            </p:cNvSpPr>
            <p:nvPr/>
          </p:nvSpPr>
          <p:spPr bwMode="auto">
            <a:xfrm>
              <a:off x="3666" y="303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6" name="Rectangle 120"/>
            <p:cNvSpPr>
              <a:spLocks noChangeArrowheads="1"/>
            </p:cNvSpPr>
            <p:nvPr/>
          </p:nvSpPr>
          <p:spPr bwMode="auto">
            <a:xfrm>
              <a:off x="3666" y="2918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7" name="Rectangle 121"/>
            <p:cNvSpPr>
              <a:spLocks noChangeArrowheads="1"/>
            </p:cNvSpPr>
            <p:nvPr/>
          </p:nvSpPr>
          <p:spPr bwMode="auto">
            <a:xfrm>
              <a:off x="3666" y="2806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8" name="Rectangle 122"/>
            <p:cNvSpPr>
              <a:spLocks noChangeArrowheads="1"/>
            </p:cNvSpPr>
            <p:nvPr/>
          </p:nvSpPr>
          <p:spPr bwMode="auto">
            <a:xfrm>
              <a:off x="3666" y="269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9" name="Rectangle 123"/>
            <p:cNvSpPr>
              <a:spLocks noChangeArrowheads="1"/>
            </p:cNvSpPr>
            <p:nvPr/>
          </p:nvSpPr>
          <p:spPr bwMode="auto">
            <a:xfrm>
              <a:off x="3666" y="258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0" name="Rectangle 124"/>
            <p:cNvSpPr>
              <a:spLocks noChangeArrowheads="1"/>
            </p:cNvSpPr>
            <p:nvPr/>
          </p:nvSpPr>
          <p:spPr bwMode="auto">
            <a:xfrm>
              <a:off x="3666" y="2469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1" name="Rectangle 125"/>
            <p:cNvSpPr>
              <a:spLocks noChangeArrowheads="1"/>
            </p:cNvSpPr>
            <p:nvPr/>
          </p:nvSpPr>
          <p:spPr bwMode="auto">
            <a:xfrm>
              <a:off x="3666" y="235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2" name="Rectangle 126"/>
            <p:cNvSpPr>
              <a:spLocks noChangeArrowheads="1"/>
            </p:cNvSpPr>
            <p:nvPr/>
          </p:nvSpPr>
          <p:spPr bwMode="auto">
            <a:xfrm>
              <a:off x="3666" y="224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3" name="Rectangle 127"/>
            <p:cNvSpPr>
              <a:spLocks noChangeArrowheads="1"/>
            </p:cNvSpPr>
            <p:nvPr/>
          </p:nvSpPr>
          <p:spPr bwMode="auto">
            <a:xfrm>
              <a:off x="3666" y="2132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4" name="Rectangle 128"/>
            <p:cNvSpPr>
              <a:spLocks noChangeArrowheads="1"/>
            </p:cNvSpPr>
            <p:nvPr/>
          </p:nvSpPr>
          <p:spPr bwMode="auto">
            <a:xfrm>
              <a:off x="3666" y="202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5" name="Rectangle 129"/>
            <p:cNvSpPr>
              <a:spLocks noChangeArrowheads="1"/>
            </p:cNvSpPr>
            <p:nvPr/>
          </p:nvSpPr>
          <p:spPr bwMode="auto">
            <a:xfrm>
              <a:off x="3666" y="190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6" name="Rectangle 130"/>
            <p:cNvSpPr>
              <a:spLocks noChangeArrowheads="1"/>
            </p:cNvSpPr>
            <p:nvPr/>
          </p:nvSpPr>
          <p:spPr bwMode="auto">
            <a:xfrm>
              <a:off x="3666" y="179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7" name="Rectangle 131"/>
            <p:cNvSpPr>
              <a:spLocks noChangeArrowheads="1"/>
            </p:cNvSpPr>
            <p:nvPr/>
          </p:nvSpPr>
          <p:spPr bwMode="auto">
            <a:xfrm>
              <a:off x="3666" y="168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8" name="Rectangle 132"/>
            <p:cNvSpPr>
              <a:spLocks noChangeArrowheads="1"/>
            </p:cNvSpPr>
            <p:nvPr/>
          </p:nvSpPr>
          <p:spPr bwMode="auto">
            <a:xfrm>
              <a:off x="3666" y="157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9" name="Rectangle 133"/>
            <p:cNvSpPr>
              <a:spLocks noChangeArrowheads="1"/>
            </p:cNvSpPr>
            <p:nvPr/>
          </p:nvSpPr>
          <p:spPr bwMode="auto">
            <a:xfrm>
              <a:off x="3666" y="1458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0" name="Rectangle 134"/>
            <p:cNvSpPr>
              <a:spLocks noChangeArrowheads="1"/>
            </p:cNvSpPr>
            <p:nvPr/>
          </p:nvSpPr>
          <p:spPr bwMode="auto">
            <a:xfrm>
              <a:off x="3666" y="1345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1" name="Rectangle 135"/>
            <p:cNvSpPr>
              <a:spLocks noChangeArrowheads="1"/>
            </p:cNvSpPr>
            <p:nvPr/>
          </p:nvSpPr>
          <p:spPr bwMode="auto">
            <a:xfrm>
              <a:off x="3666" y="1233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2" name="Rectangle 136"/>
            <p:cNvSpPr>
              <a:spLocks noChangeArrowheads="1"/>
            </p:cNvSpPr>
            <p:nvPr/>
          </p:nvSpPr>
          <p:spPr bwMode="auto">
            <a:xfrm>
              <a:off x="3666" y="112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3" name="Rectangle 137"/>
            <p:cNvSpPr>
              <a:spLocks noChangeArrowheads="1"/>
            </p:cNvSpPr>
            <p:nvPr/>
          </p:nvSpPr>
          <p:spPr bwMode="auto">
            <a:xfrm>
              <a:off x="3666" y="1008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4" name="Rectangle 138"/>
            <p:cNvSpPr>
              <a:spLocks noChangeArrowheads="1"/>
            </p:cNvSpPr>
            <p:nvPr/>
          </p:nvSpPr>
          <p:spPr bwMode="auto">
            <a:xfrm>
              <a:off x="3666" y="896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5" name="Rectangle 139"/>
            <p:cNvSpPr>
              <a:spLocks noChangeArrowheads="1"/>
            </p:cNvSpPr>
            <p:nvPr/>
          </p:nvSpPr>
          <p:spPr bwMode="auto">
            <a:xfrm>
              <a:off x="3666" y="78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6" name="Freeform 140"/>
            <p:cNvSpPr>
              <a:spLocks/>
            </p:cNvSpPr>
            <p:nvPr/>
          </p:nvSpPr>
          <p:spPr bwMode="auto">
            <a:xfrm>
              <a:off x="3620" y="718"/>
              <a:ext cx="62" cy="18"/>
            </a:xfrm>
            <a:custGeom>
              <a:avLst/>
              <a:gdLst>
                <a:gd name="T0" fmla="*/ 46 w 62"/>
                <a:gd name="T1" fmla="*/ 18 h 18"/>
                <a:gd name="T2" fmla="*/ 62 w 62"/>
                <a:gd name="T3" fmla="*/ 18 h 18"/>
                <a:gd name="T4" fmla="*/ 62 w 62"/>
                <a:gd name="T5" fmla="*/ 7 h 18"/>
                <a:gd name="T6" fmla="*/ 62 w 62"/>
                <a:gd name="T7" fmla="*/ 0 h 18"/>
                <a:gd name="T8" fmla="*/ 53 w 62"/>
                <a:gd name="T9" fmla="*/ 0 h 18"/>
                <a:gd name="T10" fmla="*/ 0 w 62"/>
                <a:gd name="T11" fmla="*/ 0 h 18"/>
                <a:gd name="T12" fmla="*/ 0 w 62"/>
                <a:gd name="T13" fmla="*/ 16 h 18"/>
                <a:gd name="T14" fmla="*/ 53 w 62"/>
                <a:gd name="T15" fmla="*/ 16 h 18"/>
                <a:gd name="T16" fmla="*/ 53 w 62"/>
                <a:gd name="T17" fmla="*/ 7 h 18"/>
                <a:gd name="T18" fmla="*/ 46 w 62"/>
                <a:gd name="T19" fmla="*/ 7 h 18"/>
                <a:gd name="T20" fmla="*/ 46 w 62"/>
                <a:gd name="T21" fmla="*/ 18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" h="18">
                  <a:moveTo>
                    <a:pt x="46" y="18"/>
                  </a:moveTo>
                  <a:lnTo>
                    <a:pt x="62" y="18"/>
                  </a:lnTo>
                  <a:lnTo>
                    <a:pt x="62" y="7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53" y="16"/>
                  </a:lnTo>
                  <a:lnTo>
                    <a:pt x="53" y="7"/>
                  </a:lnTo>
                  <a:lnTo>
                    <a:pt x="46" y="7"/>
                  </a:lnTo>
                  <a:lnTo>
                    <a:pt x="46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7" name="Rectangle 141"/>
            <p:cNvSpPr>
              <a:spLocks noChangeArrowheads="1"/>
            </p:cNvSpPr>
            <p:nvPr/>
          </p:nvSpPr>
          <p:spPr bwMode="auto">
            <a:xfrm>
              <a:off x="3507" y="718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8" name="Rectangle 142"/>
            <p:cNvSpPr>
              <a:spLocks noChangeArrowheads="1"/>
            </p:cNvSpPr>
            <p:nvPr/>
          </p:nvSpPr>
          <p:spPr bwMode="auto">
            <a:xfrm>
              <a:off x="3395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9" name="Rectangle 143"/>
            <p:cNvSpPr>
              <a:spLocks noChangeArrowheads="1"/>
            </p:cNvSpPr>
            <p:nvPr/>
          </p:nvSpPr>
          <p:spPr bwMode="auto">
            <a:xfrm>
              <a:off x="3283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0" name="Rectangle 144"/>
            <p:cNvSpPr>
              <a:spLocks noChangeArrowheads="1"/>
            </p:cNvSpPr>
            <p:nvPr/>
          </p:nvSpPr>
          <p:spPr bwMode="auto">
            <a:xfrm>
              <a:off x="3170" y="718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1" name="Rectangle 145"/>
            <p:cNvSpPr>
              <a:spLocks noChangeArrowheads="1"/>
            </p:cNvSpPr>
            <p:nvPr/>
          </p:nvSpPr>
          <p:spPr bwMode="auto">
            <a:xfrm>
              <a:off x="3058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2" name="Rectangle 146"/>
            <p:cNvSpPr>
              <a:spLocks noChangeArrowheads="1"/>
            </p:cNvSpPr>
            <p:nvPr/>
          </p:nvSpPr>
          <p:spPr bwMode="auto">
            <a:xfrm>
              <a:off x="2946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78" name="Group 147"/>
          <p:cNvGrpSpPr>
            <a:grpSpLocks/>
          </p:cNvGrpSpPr>
          <p:nvPr/>
        </p:nvGrpSpPr>
        <p:grpSpPr bwMode="auto">
          <a:xfrm>
            <a:off x="2965450" y="1139825"/>
            <a:ext cx="1181100" cy="4984750"/>
            <a:chOff x="1868" y="718"/>
            <a:chExt cx="744" cy="3140"/>
          </a:xfrm>
        </p:grpSpPr>
        <p:sp>
          <p:nvSpPr>
            <p:cNvPr id="7445" name="Rectangle 148"/>
            <p:cNvSpPr>
              <a:spLocks noChangeArrowheads="1"/>
            </p:cNvSpPr>
            <p:nvPr/>
          </p:nvSpPr>
          <p:spPr bwMode="auto">
            <a:xfrm>
              <a:off x="1868" y="725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6" name="Rectangle 149"/>
            <p:cNvSpPr>
              <a:spLocks noChangeArrowheads="1"/>
            </p:cNvSpPr>
            <p:nvPr/>
          </p:nvSpPr>
          <p:spPr bwMode="auto">
            <a:xfrm>
              <a:off x="1868" y="83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7" name="Rectangle 150"/>
            <p:cNvSpPr>
              <a:spLocks noChangeArrowheads="1"/>
            </p:cNvSpPr>
            <p:nvPr/>
          </p:nvSpPr>
          <p:spPr bwMode="auto">
            <a:xfrm>
              <a:off x="1868" y="950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8" name="Rectangle 151"/>
            <p:cNvSpPr>
              <a:spLocks noChangeArrowheads="1"/>
            </p:cNvSpPr>
            <p:nvPr/>
          </p:nvSpPr>
          <p:spPr bwMode="auto">
            <a:xfrm>
              <a:off x="1868" y="1062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9" name="Rectangle 152"/>
            <p:cNvSpPr>
              <a:spLocks noChangeArrowheads="1"/>
            </p:cNvSpPr>
            <p:nvPr/>
          </p:nvSpPr>
          <p:spPr bwMode="auto">
            <a:xfrm>
              <a:off x="1868" y="117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0" name="Rectangle 153"/>
            <p:cNvSpPr>
              <a:spLocks noChangeArrowheads="1"/>
            </p:cNvSpPr>
            <p:nvPr/>
          </p:nvSpPr>
          <p:spPr bwMode="auto">
            <a:xfrm>
              <a:off x="1868" y="128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1" name="Rectangle 154"/>
            <p:cNvSpPr>
              <a:spLocks noChangeArrowheads="1"/>
            </p:cNvSpPr>
            <p:nvPr/>
          </p:nvSpPr>
          <p:spPr bwMode="auto">
            <a:xfrm>
              <a:off x="1868" y="1399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2" name="Rectangle 155"/>
            <p:cNvSpPr>
              <a:spLocks noChangeArrowheads="1"/>
            </p:cNvSpPr>
            <p:nvPr/>
          </p:nvSpPr>
          <p:spPr bwMode="auto">
            <a:xfrm>
              <a:off x="1868" y="151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3" name="Rectangle 156"/>
            <p:cNvSpPr>
              <a:spLocks noChangeArrowheads="1"/>
            </p:cNvSpPr>
            <p:nvPr/>
          </p:nvSpPr>
          <p:spPr bwMode="auto">
            <a:xfrm>
              <a:off x="1868" y="162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4" name="Rectangle 157"/>
            <p:cNvSpPr>
              <a:spLocks noChangeArrowheads="1"/>
            </p:cNvSpPr>
            <p:nvPr/>
          </p:nvSpPr>
          <p:spPr bwMode="auto">
            <a:xfrm>
              <a:off x="1868" y="1736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5" name="Rectangle 158"/>
            <p:cNvSpPr>
              <a:spLocks noChangeArrowheads="1"/>
            </p:cNvSpPr>
            <p:nvPr/>
          </p:nvSpPr>
          <p:spPr bwMode="auto">
            <a:xfrm>
              <a:off x="1868" y="1848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6" name="Rectangle 159"/>
            <p:cNvSpPr>
              <a:spLocks noChangeArrowheads="1"/>
            </p:cNvSpPr>
            <p:nvPr/>
          </p:nvSpPr>
          <p:spPr bwMode="auto">
            <a:xfrm>
              <a:off x="1868" y="196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7" name="Rectangle 160"/>
            <p:cNvSpPr>
              <a:spLocks noChangeArrowheads="1"/>
            </p:cNvSpPr>
            <p:nvPr/>
          </p:nvSpPr>
          <p:spPr bwMode="auto">
            <a:xfrm>
              <a:off x="1868" y="2073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8" name="Rectangle 161"/>
            <p:cNvSpPr>
              <a:spLocks noChangeArrowheads="1"/>
            </p:cNvSpPr>
            <p:nvPr/>
          </p:nvSpPr>
          <p:spPr bwMode="auto">
            <a:xfrm>
              <a:off x="1868" y="2185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9" name="Rectangle 162"/>
            <p:cNvSpPr>
              <a:spLocks noChangeArrowheads="1"/>
            </p:cNvSpPr>
            <p:nvPr/>
          </p:nvSpPr>
          <p:spPr bwMode="auto">
            <a:xfrm>
              <a:off x="1868" y="2298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0" name="Rectangle 163"/>
            <p:cNvSpPr>
              <a:spLocks noChangeArrowheads="1"/>
            </p:cNvSpPr>
            <p:nvPr/>
          </p:nvSpPr>
          <p:spPr bwMode="auto">
            <a:xfrm>
              <a:off x="1868" y="2410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1" name="Rectangle 164"/>
            <p:cNvSpPr>
              <a:spLocks noChangeArrowheads="1"/>
            </p:cNvSpPr>
            <p:nvPr/>
          </p:nvSpPr>
          <p:spPr bwMode="auto">
            <a:xfrm>
              <a:off x="1868" y="2522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2" name="Rectangle 165"/>
            <p:cNvSpPr>
              <a:spLocks noChangeArrowheads="1"/>
            </p:cNvSpPr>
            <p:nvPr/>
          </p:nvSpPr>
          <p:spPr bwMode="auto">
            <a:xfrm>
              <a:off x="1868" y="2635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3" name="Rectangle 166"/>
            <p:cNvSpPr>
              <a:spLocks noChangeArrowheads="1"/>
            </p:cNvSpPr>
            <p:nvPr/>
          </p:nvSpPr>
          <p:spPr bwMode="auto">
            <a:xfrm>
              <a:off x="1868" y="274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4" name="Rectangle 167"/>
            <p:cNvSpPr>
              <a:spLocks noChangeArrowheads="1"/>
            </p:cNvSpPr>
            <p:nvPr/>
          </p:nvSpPr>
          <p:spPr bwMode="auto">
            <a:xfrm>
              <a:off x="1868" y="2859"/>
              <a:ext cx="17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5" name="Rectangle 168"/>
            <p:cNvSpPr>
              <a:spLocks noChangeArrowheads="1"/>
            </p:cNvSpPr>
            <p:nvPr/>
          </p:nvSpPr>
          <p:spPr bwMode="auto">
            <a:xfrm>
              <a:off x="1868" y="2972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6" name="Rectangle 169"/>
            <p:cNvSpPr>
              <a:spLocks noChangeArrowheads="1"/>
            </p:cNvSpPr>
            <p:nvPr/>
          </p:nvSpPr>
          <p:spPr bwMode="auto">
            <a:xfrm>
              <a:off x="1868" y="308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7" name="Rectangle 170"/>
            <p:cNvSpPr>
              <a:spLocks noChangeArrowheads="1"/>
            </p:cNvSpPr>
            <p:nvPr/>
          </p:nvSpPr>
          <p:spPr bwMode="auto">
            <a:xfrm>
              <a:off x="1868" y="3197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8" name="Rectangle 171"/>
            <p:cNvSpPr>
              <a:spLocks noChangeArrowheads="1"/>
            </p:cNvSpPr>
            <p:nvPr/>
          </p:nvSpPr>
          <p:spPr bwMode="auto">
            <a:xfrm>
              <a:off x="1868" y="3309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9" name="Rectangle 172"/>
            <p:cNvSpPr>
              <a:spLocks noChangeArrowheads="1"/>
            </p:cNvSpPr>
            <p:nvPr/>
          </p:nvSpPr>
          <p:spPr bwMode="auto">
            <a:xfrm>
              <a:off x="1868" y="342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0" name="Rectangle 173"/>
            <p:cNvSpPr>
              <a:spLocks noChangeArrowheads="1"/>
            </p:cNvSpPr>
            <p:nvPr/>
          </p:nvSpPr>
          <p:spPr bwMode="auto">
            <a:xfrm>
              <a:off x="1868" y="353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1" name="Rectangle 174"/>
            <p:cNvSpPr>
              <a:spLocks noChangeArrowheads="1"/>
            </p:cNvSpPr>
            <p:nvPr/>
          </p:nvSpPr>
          <p:spPr bwMode="auto">
            <a:xfrm>
              <a:off x="1868" y="3646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2" name="Rectangle 175"/>
            <p:cNvSpPr>
              <a:spLocks noChangeArrowheads="1"/>
            </p:cNvSpPr>
            <p:nvPr/>
          </p:nvSpPr>
          <p:spPr bwMode="auto">
            <a:xfrm>
              <a:off x="1868" y="3758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3" name="Rectangle 176"/>
            <p:cNvSpPr>
              <a:spLocks noChangeArrowheads="1"/>
            </p:cNvSpPr>
            <p:nvPr/>
          </p:nvSpPr>
          <p:spPr bwMode="auto">
            <a:xfrm>
              <a:off x="1897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4" name="Rectangle 177"/>
            <p:cNvSpPr>
              <a:spLocks noChangeArrowheads="1"/>
            </p:cNvSpPr>
            <p:nvPr/>
          </p:nvSpPr>
          <p:spPr bwMode="auto">
            <a:xfrm>
              <a:off x="2009" y="384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5" name="Rectangle 178"/>
            <p:cNvSpPr>
              <a:spLocks noChangeArrowheads="1"/>
            </p:cNvSpPr>
            <p:nvPr/>
          </p:nvSpPr>
          <p:spPr bwMode="auto">
            <a:xfrm>
              <a:off x="2122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6" name="Rectangle 179"/>
            <p:cNvSpPr>
              <a:spLocks noChangeArrowheads="1"/>
            </p:cNvSpPr>
            <p:nvPr/>
          </p:nvSpPr>
          <p:spPr bwMode="auto">
            <a:xfrm>
              <a:off x="2234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7" name="Rectangle 180"/>
            <p:cNvSpPr>
              <a:spLocks noChangeArrowheads="1"/>
            </p:cNvSpPr>
            <p:nvPr/>
          </p:nvSpPr>
          <p:spPr bwMode="auto">
            <a:xfrm>
              <a:off x="2346" y="384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8" name="Rectangle 181"/>
            <p:cNvSpPr>
              <a:spLocks noChangeArrowheads="1"/>
            </p:cNvSpPr>
            <p:nvPr/>
          </p:nvSpPr>
          <p:spPr bwMode="auto">
            <a:xfrm>
              <a:off x="2459" y="384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9" name="Freeform 182"/>
            <p:cNvSpPr>
              <a:spLocks/>
            </p:cNvSpPr>
            <p:nvPr/>
          </p:nvSpPr>
          <p:spPr bwMode="auto">
            <a:xfrm>
              <a:off x="2571" y="3817"/>
              <a:ext cx="41" cy="41"/>
            </a:xfrm>
            <a:custGeom>
              <a:avLst/>
              <a:gdLst>
                <a:gd name="T0" fmla="*/ 0 w 41"/>
                <a:gd name="T1" fmla="*/ 25 h 41"/>
                <a:gd name="T2" fmla="*/ 0 w 41"/>
                <a:gd name="T3" fmla="*/ 41 h 41"/>
                <a:gd name="T4" fmla="*/ 32 w 41"/>
                <a:gd name="T5" fmla="*/ 41 h 41"/>
                <a:gd name="T6" fmla="*/ 39 w 41"/>
                <a:gd name="T7" fmla="*/ 41 h 41"/>
                <a:gd name="T8" fmla="*/ 41 w 41"/>
                <a:gd name="T9" fmla="*/ 32 h 41"/>
                <a:gd name="T10" fmla="*/ 41 w 41"/>
                <a:gd name="T11" fmla="*/ 0 h 41"/>
                <a:gd name="T12" fmla="*/ 25 w 41"/>
                <a:gd name="T13" fmla="*/ 0 h 41"/>
                <a:gd name="T14" fmla="*/ 25 w 41"/>
                <a:gd name="T15" fmla="*/ 32 h 41"/>
                <a:gd name="T16" fmla="*/ 32 w 41"/>
                <a:gd name="T17" fmla="*/ 32 h 41"/>
                <a:gd name="T18" fmla="*/ 32 w 41"/>
                <a:gd name="T19" fmla="*/ 25 h 41"/>
                <a:gd name="T20" fmla="*/ 0 w 41"/>
                <a:gd name="T21" fmla="*/ 25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1" h="41">
                  <a:moveTo>
                    <a:pt x="0" y="25"/>
                  </a:moveTo>
                  <a:lnTo>
                    <a:pt x="0" y="41"/>
                  </a:lnTo>
                  <a:lnTo>
                    <a:pt x="32" y="41"/>
                  </a:lnTo>
                  <a:lnTo>
                    <a:pt x="39" y="41"/>
                  </a:lnTo>
                  <a:lnTo>
                    <a:pt x="41" y="32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25" y="32"/>
                  </a:lnTo>
                  <a:lnTo>
                    <a:pt x="32" y="32"/>
                  </a:lnTo>
                  <a:lnTo>
                    <a:pt x="32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0" name="Rectangle 183"/>
            <p:cNvSpPr>
              <a:spLocks noChangeArrowheads="1"/>
            </p:cNvSpPr>
            <p:nvPr/>
          </p:nvSpPr>
          <p:spPr bwMode="auto">
            <a:xfrm>
              <a:off x="2596" y="370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1" name="Rectangle 184"/>
            <p:cNvSpPr>
              <a:spLocks noChangeArrowheads="1"/>
            </p:cNvSpPr>
            <p:nvPr/>
          </p:nvSpPr>
          <p:spPr bwMode="auto">
            <a:xfrm>
              <a:off x="2596" y="359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2" name="Rectangle 185"/>
            <p:cNvSpPr>
              <a:spLocks noChangeArrowheads="1"/>
            </p:cNvSpPr>
            <p:nvPr/>
          </p:nvSpPr>
          <p:spPr bwMode="auto">
            <a:xfrm>
              <a:off x="2596" y="348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3" name="Rectangle 186"/>
            <p:cNvSpPr>
              <a:spLocks noChangeArrowheads="1"/>
            </p:cNvSpPr>
            <p:nvPr/>
          </p:nvSpPr>
          <p:spPr bwMode="auto">
            <a:xfrm>
              <a:off x="2596" y="3368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4" name="Rectangle 187"/>
            <p:cNvSpPr>
              <a:spLocks noChangeArrowheads="1"/>
            </p:cNvSpPr>
            <p:nvPr/>
          </p:nvSpPr>
          <p:spPr bwMode="auto">
            <a:xfrm>
              <a:off x="2596" y="3255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5" name="Rectangle 188"/>
            <p:cNvSpPr>
              <a:spLocks noChangeArrowheads="1"/>
            </p:cNvSpPr>
            <p:nvPr/>
          </p:nvSpPr>
          <p:spPr bwMode="auto">
            <a:xfrm>
              <a:off x="2596" y="3143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6" name="Rectangle 189"/>
            <p:cNvSpPr>
              <a:spLocks noChangeArrowheads="1"/>
            </p:cNvSpPr>
            <p:nvPr/>
          </p:nvSpPr>
          <p:spPr bwMode="auto">
            <a:xfrm>
              <a:off x="2596" y="303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7" name="Rectangle 190"/>
            <p:cNvSpPr>
              <a:spLocks noChangeArrowheads="1"/>
            </p:cNvSpPr>
            <p:nvPr/>
          </p:nvSpPr>
          <p:spPr bwMode="auto">
            <a:xfrm>
              <a:off x="2596" y="2918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8" name="Rectangle 191"/>
            <p:cNvSpPr>
              <a:spLocks noChangeArrowheads="1"/>
            </p:cNvSpPr>
            <p:nvPr/>
          </p:nvSpPr>
          <p:spPr bwMode="auto">
            <a:xfrm>
              <a:off x="2596" y="2806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9" name="Rectangle 192"/>
            <p:cNvSpPr>
              <a:spLocks noChangeArrowheads="1"/>
            </p:cNvSpPr>
            <p:nvPr/>
          </p:nvSpPr>
          <p:spPr bwMode="auto">
            <a:xfrm>
              <a:off x="2596" y="269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0" name="Rectangle 193"/>
            <p:cNvSpPr>
              <a:spLocks noChangeArrowheads="1"/>
            </p:cNvSpPr>
            <p:nvPr/>
          </p:nvSpPr>
          <p:spPr bwMode="auto">
            <a:xfrm>
              <a:off x="2596" y="258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1" name="Rectangle 194"/>
            <p:cNvSpPr>
              <a:spLocks noChangeArrowheads="1"/>
            </p:cNvSpPr>
            <p:nvPr/>
          </p:nvSpPr>
          <p:spPr bwMode="auto">
            <a:xfrm>
              <a:off x="2596" y="2469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2" name="Rectangle 195"/>
            <p:cNvSpPr>
              <a:spLocks noChangeArrowheads="1"/>
            </p:cNvSpPr>
            <p:nvPr/>
          </p:nvSpPr>
          <p:spPr bwMode="auto">
            <a:xfrm>
              <a:off x="2596" y="235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3" name="Rectangle 196"/>
            <p:cNvSpPr>
              <a:spLocks noChangeArrowheads="1"/>
            </p:cNvSpPr>
            <p:nvPr/>
          </p:nvSpPr>
          <p:spPr bwMode="auto">
            <a:xfrm>
              <a:off x="2596" y="224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4" name="Rectangle 197"/>
            <p:cNvSpPr>
              <a:spLocks noChangeArrowheads="1"/>
            </p:cNvSpPr>
            <p:nvPr/>
          </p:nvSpPr>
          <p:spPr bwMode="auto">
            <a:xfrm>
              <a:off x="2596" y="2132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5" name="Rectangle 198"/>
            <p:cNvSpPr>
              <a:spLocks noChangeArrowheads="1"/>
            </p:cNvSpPr>
            <p:nvPr/>
          </p:nvSpPr>
          <p:spPr bwMode="auto">
            <a:xfrm>
              <a:off x="2596" y="202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6" name="Rectangle 199"/>
            <p:cNvSpPr>
              <a:spLocks noChangeArrowheads="1"/>
            </p:cNvSpPr>
            <p:nvPr/>
          </p:nvSpPr>
          <p:spPr bwMode="auto">
            <a:xfrm>
              <a:off x="2596" y="190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7" name="Rectangle 200"/>
            <p:cNvSpPr>
              <a:spLocks noChangeArrowheads="1"/>
            </p:cNvSpPr>
            <p:nvPr/>
          </p:nvSpPr>
          <p:spPr bwMode="auto">
            <a:xfrm>
              <a:off x="2596" y="179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8" name="Rectangle 201"/>
            <p:cNvSpPr>
              <a:spLocks noChangeArrowheads="1"/>
            </p:cNvSpPr>
            <p:nvPr/>
          </p:nvSpPr>
          <p:spPr bwMode="auto">
            <a:xfrm>
              <a:off x="2596" y="168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9" name="Rectangle 202"/>
            <p:cNvSpPr>
              <a:spLocks noChangeArrowheads="1"/>
            </p:cNvSpPr>
            <p:nvPr/>
          </p:nvSpPr>
          <p:spPr bwMode="auto">
            <a:xfrm>
              <a:off x="2596" y="1570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0" name="Rectangle 203"/>
            <p:cNvSpPr>
              <a:spLocks noChangeArrowheads="1"/>
            </p:cNvSpPr>
            <p:nvPr/>
          </p:nvSpPr>
          <p:spPr bwMode="auto">
            <a:xfrm>
              <a:off x="2596" y="1458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1" name="Rectangle 204"/>
            <p:cNvSpPr>
              <a:spLocks noChangeArrowheads="1"/>
            </p:cNvSpPr>
            <p:nvPr/>
          </p:nvSpPr>
          <p:spPr bwMode="auto">
            <a:xfrm>
              <a:off x="2596" y="1345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2" name="Rectangle 205"/>
            <p:cNvSpPr>
              <a:spLocks noChangeArrowheads="1"/>
            </p:cNvSpPr>
            <p:nvPr/>
          </p:nvSpPr>
          <p:spPr bwMode="auto">
            <a:xfrm>
              <a:off x="2596" y="1233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3" name="Rectangle 206"/>
            <p:cNvSpPr>
              <a:spLocks noChangeArrowheads="1"/>
            </p:cNvSpPr>
            <p:nvPr/>
          </p:nvSpPr>
          <p:spPr bwMode="auto">
            <a:xfrm>
              <a:off x="2596" y="112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4" name="Rectangle 207"/>
            <p:cNvSpPr>
              <a:spLocks noChangeArrowheads="1"/>
            </p:cNvSpPr>
            <p:nvPr/>
          </p:nvSpPr>
          <p:spPr bwMode="auto">
            <a:xfrm>
              <a:off x="2596" y="1008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5" name="Rectangle 208"/>
            <p:cNvSpPr>
              <a:spLocks noChangeArrowheads="1"/>
            </p:cNvSpPr>
            <p:nvPr/>
          </p:nvSpPr>
          <p:spPr bwMode="auto">
            <a:xfrm>
              <a:off x="2596" y="896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6" name="Rectangle 209"/>
            <p:cNvSpPr>
              <a:spLocks noChangeArrowheads="1"/>
            </p:cNvSpPr>
            <p:nvPr/>
          </p:nvSpPr>
          <p:spPr bwMode="auto">
            <a:xfrm>
              <a:off x="2596" y="78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7" name="Freeform 210"/>
            <p:cNvSpPr>
              <a:spLocks/>
            </p:cNvSpPr>
            <p:nvPr/>
          </p:nvSpPr>
          <p:spPr bwMode="auto">
            <a:xfrm>
              <a:off x="2550" y="718"/>
              <a:ext cx="62" cy="18"/>
            </a:xfrm>
            <a:custGeom>
              <a:avLst/>
              <a:gdLst>
                <a:gd name="T0" fmla="*/ 46 w 62"/>
                <a:gd name="T1" fmla="*/ 18 h 18"/>
                <a:gd name="T2" fmla="*/ 62 w 62"/>
                <a:gd name="T3" fmla="*/ 18 h 18"/>
                <a:gd name="T4" fmla="*/ 62 w 62"/>
                <a:gd name="T5" fmla="*/ 7 h 18"/>
                <a:gd name="T6" fmla="*/ 62 w 62"/>
                <a:gd name="T7" fmla="*/ 0 h 18"/>
                <a:gd name="T8" fmla="*/ 53 w 62"/>
                <a:gd name="T9" fmla="*/ 0 h 18"/>
                <a:gd name="T10" fmla="*/ 0 w 62"/>
                <a:gd name="T11" fmla="*/ 0 h 18"/>
                <a:gd name="T12" fmla="*/ 0 w 62"/>
                <a:gd name="T13" fmla="*/ 16 h 18"/>
                <a:gd name="T14" fmla="*/ 53 w 62"/>
                <a:gd name="T15" fmla="*/ 16 h 18"/>
                <a:gd name="T16" fmla="*/ 53 w 62"/>
                <a:gd name="T17" fmla="*/ 7 h 18"/>
                <a:gd name="T18" fmla="*/ 46 w 62"/>
                <a:gd name="T19" fmla="*/ 7 h 18"/>
                <a:gd name="T20" fmla="*/ 46 w 62"/>
                <a:gd name="T21" fmla="*/ 18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" h="18">
                  <a:moveTo>
                    <a:pt x="46" y="18"/>
                  </a:moveTo>
                  <a:lnTo>
                    <a:pt x="62" y="18"/>
                  </a:lnTo>
                  <a:lnTo>
                    <a:pt x="62" y="7"/>
                  </a:lnTo>
                  <a:lnTo>
                    <a:pt x="62" y="0"/>
                  </a:lnTo>
                  <a:lnTo>
                    <a:pt x="53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53" y="16"/>
                  </a:lnTo>
                  <a:lnTo>
                    <a:pt x="53" y="7"/>
                  </a:lnTo>
                  <a:lnTo>
                    <a:pt x="46" y="7"/>
                  </a:lnTo>
                  <a:lnTo>
                    <a:pt x="46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8" name="Rectangle 211"/>
            <p:cNvSpPr>
              <a:spLocks noChangeArrowheads="1"/>
            </p:cNvSpPr>
            <p:nvPr/>
          </p:nvSpPr>
          <p:spPr bwMode="auto">
            <a:xfrm>
              <a:off x="2437" y="718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9" name="Rectangle 212"/>
            <p:cNvSpPr>
              <a:spLocks noChangeArrowheads="1"/>
            </p:cNvSpPr>
            <p:nvPr/>
          </p:nvSpPr>
          <p:spPr bwMode="auto">
            <a:xfrm>
              <a:off x="2325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0" name="Rectangle 213"/>
            <p:cNvSpPr>
              <a:spLocks noChangeArrowheads="1"/>
            </p:cNvSpPr>
            <p:nvPr/>
          </p:nvSpPr>
          <p:spPr bwMode="auto">
            <a:xfrm>
              <a:off x="2213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1" name="Rectangle 214"/>
            <p:cNvSpPr>
              <a:spLocks noChangeArrowheads="1"/>
            </p:cNvSpPr>
            <p:nvPr/>
          </p:nvSpPr>
          <p:spPr bwMode="auto">
            <a:xfrm>
              <a:off x="2100" y="718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2" name="Rectangle 215"/>
            <p:cNvSpPr>
              <a:spLocks noChangeArrowheads="1"/>
            </p:cNvSpPr>
            <p:nvPr/>
          </p:nvSpPr>
          <p:spPr bwMode="auto">
            <a:xfrm>
              <a:off x="1988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3" name="Rectangle 216"/>
            <p:cNvSpPr>
              <a:spLocks noChangeArrowheads="1"/>
            </p:cNvSpPr>
            <p:nvPr/>
          </p:nvSpPr>
          <p:spPr bwMode="auto">
            <a:xfrm>
              <a:off x="1876" y="718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9" name="Freeform 217"/>
          <p:cNvSpPr>
            <a:spLocks/>
          </p:cNvSpPr>
          <p:nvPr/>
        </p:nvSpPr>
        <p:spPr bwMode="auto">
          <a:xfrm>
            <a:off x="3756025" y="1660525"/>
            <a:ext cx="712788" cy="747713"/>
          </a:xfrm>
          <a:custGeom>
            <a:avLst/>
            <a:gdLst>
              <a:gd name="T0" fmla="*/ 17463 w 449"/>
              <a:gd name="T1" fmla="*/ 0 h 471"/>
              <a:gd name="T2" fmla="*/ 0 w 449"/>
              <a:gd name="T3" fmla="*/ 17463 h 471"/>
              <a:gd name="T4" fmla="*/ 696913 w 449"/>
              <a:gd name="T5" fmla="*/ 747713 h 471"/>
              <a:gd name="T6" fmla="*/ 712788 w 449"/>
              <a:gd name="T7" fmla="*/ 730250 h 471"/>
              <a:gd name="T8" fmla="*/ 17463 w 449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9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49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Oval 218"/>
          <p:cNvSpPr>
            <a:spLocks noChangeArrowheads="1"/>
          </p:cNvSpPr>
          <p:nvPr/>
        </p:nvSpPr>
        <p:spPr bwMode="auto">
          <a:xfrm>
            <a:off x="4424363" y="1625600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Oval 219"/>
          <p:cNvSpPr>
            <a:spLocks noChangeArrowheads="1"/>
          </p:cNvSpPr>
          <p:nvPr/>
        </p:nvSpPr>
        <p:spPr bwMode="auto">
          <a:xfrm>
            <a:off x="3724275" y="1625600"/>
            <a:ext cx="119063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Oval 220"/>
          <p:cNvSpPr>
            <a:spLocks noChangeArrowheads="1"/>
          </p:cNvSpPr>
          <p:nvPr/>
        </p:nvSpPr>
        <p:spPr bwMode="auto">
          <a:xfrm>
            <a:off x="4424363" y="2319338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Oval 221"/>
          <p:cNvSpPr>
            <a:spLocks noChangeArrowheads="1"/>
          </p:cNvSpPr>
          <p:nvPr/>
        </p:nvSpPr>
        <p:spPr bwMode="auto">
          <a:xfrm>
            <a:off x="3724275" y="2319338"/>
            <a:ext cx="119063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Freeform 222"/>
          <p:cNvSpPr>
            <a:spLocks/>
          </p:cNvSpPr>
          <p:nvPr/>
        </p:nvSpPr>
        <p:spPr bwMode="auto">
          <a:xfrm>
            <a:off x="3756025" y="1657350"/>
            <a:ext cx="752475" cy="750888"/>
          </a:xfrm>
          <a:custGeom>
            <a:avLst/>
            <a:gdLst>
              <a:gd name="T0" fmla="*/ 0 w 474"/>
              <a:gd name="T1" fmla="*/ 733425 h 473"/>
              <a:gd name="T2" fmla="*/ 17463 w 474"/>
              <a:gd name="T3" fmla="*/ 750888 h 473"/>
              <a:gd name="T4" fmla="*/ 752475 w 474"/>
              <a:gd name="T5" fmla="*/ 17463 h 473"/>
              <a:gd name="T6" fmla="*/ 736600 w 474"/>
              <a:gd name="T7" fmla="*/ 0 h 473"/>
              <a:gd name="T8" fmla="*/ 0 w 474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4" h="473">
                <a:moveTo>
                  <a:pt x="0" y="462"/>
                </a:moveTo>
                <a:lnTo>
                  <a:pt x="11" y="473"/>
                </a:lnTo>
                <a:lnTo>
                  <a:pt x="474" y="11"/>
                </a:lnTo>
                <a:lnTo>
                  <a:pt x="464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5" name="Freeform 223"/>
          <p:cNvSpPr>
            <a:spLocks/>
          </p:cNvSpPr>
          <p:nvPr/>
        </p:nvSpPr>
        <p:spPr bwMode="auto">
          <a:xfrm>
            <a:off x="5522913" y="1660525"/>
            <a:ext cx="712787" cy="747713"/>
          </a:xfrm>
          <a:custGeom>
            <a:avLst/>
            <a:gdLst>
              <a:gd name="T0" fmla="*/ 17462 w 449"/>
              <a:gd name="T1" fmla="*/ 0 h 471"/>
              <a:gd name="T2" fmla="*/ 0 w 449"/>
              <a:gd name="T3" fmla="*/ 17463 h 471"/>
              <a:gd name="T4" fmla="*/ 696912 w 449"/>
              <a:gd name="T5" fmla="*/ 747713 h 471"/>
              <a:gd name="T6" fmla="*/ 712787 w 449"/>
              <a:gd name="T7" fmla="*/ 730250 h 471"/>
              <a:gd name="T8" fmla="*/ 17462 w 449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9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49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6" name="Oval 224"/>
          <p:cNvSpPr>
            <a:spLocks noChangeArrowheads="1"/>
          </p:cNvSpPr>
          <p:nvPr/>
        </p:nvSpPr>
        <p:spPr bwMode="auto">
          <a:xfrm>
            <a:off x="6191250" y="1625600"/>
            <a:ext cx="119063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7" name="Oval 225"/>
          <p:cNvSpPr>
            <a:spLocks noChangeArrowheads="1"/>
          </p:cNvSpPr>
          <p:nvPr/>
        </p:nvSpPr>
        <p:spPr bwMode="auto">
          <a:xfrm>
            <a:off x="5491163" y="1625600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Oval 226"/>
          <p:cNvSpPr>
            <a:spLocks noChangeArrowheads="1"/>
          </p:cNvSpPr>
          <p:nvPr/>
        </p:nvSpPr>
        <p:spPr bwMode="auto">
          <a:xfrm>
            <a:off x="6191250" y="2319338"/>
            <a:ext cx="119063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Oval 227"/>
          <p:cNvSpPr>
            <a:spLocks noChangeArrowheads="1"/>
          </p:cNvSpPr>
          <p:nvPr/>
        </p:nvSpPr>
        <p:spPr bwMode="auto">
          <a:xfrm>
            <a:off x="5491163" y="2319338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0" name="Freeform 228"/>
          <p:cNvSpPr>
            <a:spLocks/>
          </p:cNvSpPr>
          <p:nvPr/>
        </p:nvSpPr>
        <p:spPr bwMode="auto">
          <a:xfrm>
            <a:off x="5522913" y="1657350"/>
            <a:ext cx="752475" cy="750888"/>
          </a:xfrm>
          <a:custGeom>
            <a:avLst/>
            <a:gdLst>
              <a:gd name="T0" fmla="*/ 0 w 474"/>
              <a:gd name="T1" fmla="*/ 733425 h 473"/>
              <a:gd name="T2" fmla="*/ 17463 w 474"/>
              <a:gd name="T3" fmla="*/ 750888 h 473"/>
              <a:gd name="T4" fmla="*/ 752475 w 474"/>
              <a:gd name="T5" fmla="*/ 17463 h 473"/>
              <a:gd name="T6" fmla="*/ 735013 w 474"/>
              <a:gd name="T7" fmla="*/ 0 h 473"/>
              <a:gd name="T8" fmla="*/ 0 w 474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4" h="473">
                <a:moveTo>
                  <a:pt x="0" y="462"/>
                </a:moveTo>
                <a:lnTo>
                  <a:pt x="11" y="473"/>
                </a:lnTo>
                <a:lnTo>
                  <a:pt x="474" y="11"/>
                </a:lnTo>
                <a:lnTo>
                  <a:pt x="463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1" name="Freeform 229"/>
          <p:cNvSpPr>
            <a:spLocks/>
          </p:cNvSpPr>
          <p:nvPr/>
        </p:nvSpPr>
        <p:spPr bwMode="auto">
          <a:xfrm>
            <a:off x="7356475" y="1660525"/>
            <a:ext cx="714375" cy="747713"/>
          </a:xfrm>
          <a:custGeom>
            <a:avLst/>
            <a:gdLst>
              <a:gd name="T0" fmla="*/ 17463 w 450"/>
              <a:gd name="T1" fmla="*/ 0 h 471"/>
              <a:gd name="T2" fmla="*/ 0 w 450"/>
              <a:gd name="T3" fmla="*/ 17463 h 471"/>
              <a:gd name="T4" fmla="*/ 696913 w 450"/>
              <a:gd name="T5" fmla="*/ 747713 h 471"/>
              <a:gd name="T6" fmla="*/ 714375 w 450"/>
              <a:gd name="T7" fmla="*/ 730250 h 471"/>
              <a:gd name="T8" fmla="*/ 17463 w 450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50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50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2" name="Oval 230"/>
          <p:cNvSpPr>
            <a:spLocks noChangeArrowheads="1"/>
          </p:cNvSpPr>
          <p:nvPr/>
        </p:nvSpPr>
        <p:spPr bwMode="auto">
          <a:xfrm>
            <a:off x="8024813" y="1625600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3" name="Oval 231"/>
          <p:cNvSpPr>
            <a:spLocks noChangeArrowheads="1"/>
          </p:cNvSpPr>
          <p:nvPr/>
        </p:nvSpPr>
        <p:spPr bwMode="auto">
          <a:xfrm>
            <a:off x="7326313" y="1625600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4" name="Oval 232"/>
          <p:cNvSpPr>
            <a:spLocks noChangeArrowheads="1"/>
          </p:cNvSpPr>
          <p:nvPr/>
        </p:nvSpPr>
        <p:spPr bwMode="auto">
          <a:xfrm>
            <a:off x="8024813" y="2319338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5" name="Oval 233"/>
          <p:cNvSpPr>
            <a:spLocks noChangeArrowheads="1"/>
          </p:cNvSpPr>
          <p:nvPr/>
        </p:nvSpPr>
        <p:spPr bwMode="auto">
          <a:xfrm>
            <a:off x="7326313" y="2319338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6" name="Freeform 234"/>
          <p:cNvSpPr>
            <a:spLocks/>
          </p:cNvSpPr>
          <p:nvPr/>
        </p:nvSpPr>
        <p:spPr bwMode="auto">
          <a:xfrm>
            <a:off x="7356475" y="1657350"/>
            <a:ext cx="754063" cy="750888"/>
          </a:xfrm>
          <a:custGeom>
            <a:avLst/>
            <a:gdLst>
              <a:gd name="T0" fmla="*/ 0 w 475"/>
              <a:gd name="T1" fmla="*/ 733425 h 473"/>
              <a:gd name="T2" fmla="*/ 17463 w 475"/>
              <a:gd name="T3" fmla="*/ 750888 h 473"/>
              <a:gd name="T4" fmla="*/ 754063 w 475"/>
              <a:gd name="T5" fmla="*/ 17463 h 473"/>
              <a:gd name="T6" fmla="*/ 736600 w 475"/>
              <a:gd name="T7" fmla="*/ 0 h 473"/>
              <a:gd name="T8" fmla="*/ 0 w 475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5" h="473">
                <a:moveTo>
                  <a:pt x="0" y="462"/>
                </a:moveTo>
                <a:lnTo>
                  <a:pt x="11" y="473"/>
                </a:lnTo>
                <a:lnTo>
                  <a:pt x="475" y="11"/>
                </a:lnTo>
                <a:lnTo>
                  <a:pt x="464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7" name="Freeform 235"/>
          <p:cNvSpPr>
            <a:spLocks/>
          </p:cNvSpPr>
          <p:nvPr/>
        </p:nvSpPr>
        <p:spPr bwMode="auto">
          <a:xfrm>
            <a:off x="3756025" y="3359150"/>
            <a:ext cx="712788" cy="747713"/>
          </a:xfrm>
          <a:custGeom>
            <a:avLst/>
            <a:gdLst>
              <a:gd name="T0" fmla="*/ 17463 w 449"/>
              <a:gd name="T1" fmla="*/ 0 h 471"/>
              <a:gd name="T2" fmla="*/ 0 w 449"/>
              <a:gd name="T3" fmla="*/ 17463 h 471"/>
              <a:gd name="T4" fmla="*/ 696913 w 449"/>
              <a:gd name="T5" fmla="*/ 747713 h 471"/>
              <a:gd name="T6" fmla="*/ 712788 w 449"/>
              <a:gd name="T7" fmla="*/ 730250 h 471"/>
              <a:gd name="T8" fmla="*/ 17463 w 449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9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49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8" name="Oval 236"/>
          <p:cNvSpPr>
            <a:spLocks noChangeArrowheads="1"/>
          </p:cNvSpPr>
          <p:nvPr/>
        </p:nvSpPr>
        <p:spPr bwMode="auto">
          <a:xfrm>
            <a:off x="4424363" y="3324225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9" name="Oval 237"/>
          <p:cNvSpPr>
            <a:spLocks noChangeArrowheads="1"/>
          </p:cNvSpPr>
          <p:nvPr/>
        </p:nvSpPr>
        <p:spPr bwMode="auto">
          <a:xfrm>
            <a:off x="3724275" y="3324225"/>
            <a:ext cx="119063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0" name="Oval 238"/>
          <p:cNvSpPr>
            <a:spLocks noChangeArrowheads="1"/>
          </p:cNvSpPr>
          <p:nvPr/>
        </p:nvSpPr>
        <p:spPr bwMode="auto">
          <a:xfrm>
            <a:off x="4424363" y="4017963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1" name="Oval 239"/>
          <p:cNvSpPr>
            <a:spLocks noChangeArrowheads="1"/>
          </p:cNvSpPr>
          <p:nvPr/>
        </p:nvSpPr>
        <p:spPr bwMode="auto">
          <a:xfrm>
            <a:off x="3724275" y="4017963"/>
            <a:ext cx="119063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2" name="Freeform 240"/>
          <p:cNvSpPr>
            <a:spLocks/>
          </p:cNvSpPr>
          <p:nvPr/>
        </p:nvSpPr>
        <p:spPr bwMode="auto">
          <a:xfrm>
            <a:off x="3756025" y="3355975"/>
            <a:ext cx="752475" cy="750888"/>
          </a:xfrm>
          <a:custGeom>
            <a:avLst/>
            <a:gdLst>
              <a:gd name="T0" fmla="*/ 0 w 474"/>
              <a:gd name="T1" fmla="*/ 733425 h 473"/>
              <a:gd name="T2" fmla="*/ 17463 w 474"/>
              <a:gd name="T3" fmla="*/ 750888 h 473"/>
              <a:gd name="T4" fmla="*/ 752475 w 474"/>
              <a:gd name="T5" fmla="*/ 17463 h 473"/>
              <a:gd name="T6" fmla="*/ 736600 w 474"/>
              <a:gd name="T7" fmla="*/ 0 h 473"/>
              <a:gd name="T8" fmla="*/ 0 w 474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4" h="473">
                <a:moveTo>
                  <a:pt x="0" y="462"/>
                </a:moveTo>
                <a:lnTo>
                  <a:pt x="11" y="473"/>
                </a:lnTo>
                <a:lnTo>
                  <a:pt x="474" y="11"/>
                </a:lnTo>
                <a:lnTo>
                  <a:pt x="464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3" name="Freeform 241"/>
          <p:cNvSpPr>
            <a:spLocks/>
          </p:cNvSpPr>
          <p:nvPr/>
        </p:nvSpPr>
        <p:spPr bwMode="auto">
          <a:xfrm>
            <a:off x="5522913" y="3359150"/>
            <a:ext cx="712787" cy="747713"/>
          </a:xfrm>
          <a:custGeom>
            <a:avLst/>
            <a:gdLst>
              <a:gd name="T0" fmla="*/ 17462 w 449"/>
              <a:gd name="T1" fmla="*/ 0 h 471"/>
              <a:gd name="T2" fmla="*/ 0 w 449"/>
              <a:gd name="T3" fmla="*/ 17463 h 471"/>
              <a:gd name="T4" fmla="*/ 696912 w 449"/>
              <a:gd name="T5" fmla="*/ 747713 h 471"/>
              <a:gd name="T6" fmla="*/ 712787 w 449"/>
              <a:gd name="T7" fmla="*/ 730250 h 471"/>
              <a:gd name="T8" fmla="*/ 17462 w 449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9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49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4" name="Oval 242"/>
          <p:cNvSpPr>
            <a:spLocks noChangeArrowheads="1"/>
          </p:cNvSpPr>
          <p:nvPr/>
        </p:nvSpPr>
        <p:spPr bwMode="auto">
          <a:xfrm>
            <a:off x="6191250" y="3324225"/>
            <a:ext cx="119063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5" name="Oval 243"/>
          <p:cNvSpPr>
            <a:spLocks noChangeArrowheads="1"/>
          </p:cNvSpPr>
          <p:nvPr/>
        </p:nvSpPr>
        <p:spPr bwMode="auto">
          <a:xfrm>
            <a:off x="5491163" y="3324225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6" name="Oval 244"/>
          <p:cNvSpPr>
            <a:spLocks noChangeArrowheads="1"/>
          </p:cNvSpPr>
          <p:nvPr/>
        </p:nvSpPr>
        <p:spPr bwMode="auto">
          <a:xfrm>
            <a:off x="6191250" y="4017963"/>
            <a:ext cx="119063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7" name="Oval 245"/>
          <p:cNvSpPr>
            <a:spLocks noChangeArrowheads="1"/>
          </p:cNvSpPr>
          <p:nvPr/>
        </p:nvSpPr>
        <p:spPr bwMode="auto">
          <a:xfrm>
            <a:off x="5491163" y="4017963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8" name="Freeform 246"/>
          <p:cNvSpPr>
            <a:spLocks/>
          </p:cNvSpPr>
          <p:nvPr/>
        </p:nvSpPr>
        <p:spPr bwMode="auto">
          <a:xfrm>
            <a:off x="5522913" y="3355975"/>
            <a:ext cx="752475" cy="750888"/>
          </a:xfrm>
          <a:custGeom>
            <a:avLst/>
            <a:gdLst>
              <a:gd name="T0" fmla="*/ 0 w 474"/>
              <a:gd name="T1" fmla="*/ 733425 h 473"/>
              <a:gd name="T2" fmla="*/ 17463 w 474"/>
              <a:gd name="T3" fmla="*/ 750888 h 473"/>
              <a:gd name="T4" fmla="*/ 752475 w 474"/>
              <a:gd name="T5" fmla="*/ 17463 h 473"/>
              <a:gd name="T6" fmla="*/ 735013 w 474"/>
              <a:gd name="T7" fmla="*/ 0 h 473"/>
              <a:gd name="T8" fmla="*/ 0 w 474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4" h="473">
                <a:moveTo>
                  <a:pt x="0" y="462"/>
                </a:moveTo>
                <a:lnTo>
                  <a:pt x="11" y="473"/>
                </a:lnTo>
                <a:lnTo>
                  <a:pt x="474" y="11"/>
                </a:lnTo>
                <a:lnTo>
                  <a:pt x="463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9" name="Freeform 247"/>
          <p:cNvSpPr>
            <a:spLocks/>
          </p:cNvSpPr>
          <p:nvPr/>
        </p:nvSpPr>
        <p:spPr bwMode="auto">
          <a:xfrm>
            <a:off x="7356475" y="3359150"/>
            <a:ext cx="714375" cy="747713"/>
          </a:xfrm>
          <a:custGeom>
            <a:avLst/>
            <a:gdLst>
              <a:gd name="T0" fmla="*/ 17463 w 450"/>
              <a:gd name="T1" fmla="*/ 0 h 471"/>
              <a:gd name="T2" fmla="*/ 0 w 450"/>
              <a:gd name="T3" fmla="*/ 17463 h 471"/>
              <a:gd name="T4" fmla="*/ 696913 w 450"/>
              <a:gd name="T5" fmla="*/ 747713 h 471"/>
              <a:gd name="T6" fmla="*/ 714375 w 450"/>
              <a:gd name="T7" fmla="*/ 730250 h 471"/>
              <a:gd name="T8" fmla="*/ 17463 w 450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50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50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0" name="Oval 248"/>
          <p:cNvSpPr>
            <a:spLocks noChangeArrowheads="1"/>
          </p:cNvSpPr>
          <p:nvPr/>
        </p:nvSpPr>
        <p:spPr bwMode="auto">
          <a:xfrm>
            <a:off x="8024813" y="3324225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1" name="Oval 249"/>
          <p:cNvSpPr>
            <a:spLocks noChangeArrowheads="1"/>
          </p:cNvSpPr>
          <p:nvPr/>
        </p:nvSpPr>
        <p:spPr bwMode="auto">
          <a:xfrm>
            <a:off x="7326313" y="3324225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2" name="Oval 250"/>
          <p:cNvSpPr>
            <a:spLocks noChangeArrowheads="1"/>
          </p:cNvSpPr>
          <p:nvPr/>
        </p:nvSpPr>
        <p:spPr bwMode="auto">
          <a:xfrm>
            <a:off x="8024813" y="4017963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3" name="Oval 251"/>
          <p:cNvSpPr>
            <a:spLocks noChangeArrowheads="1"/>
          </p:cNvSpPr>
          <p:nvPr/>
        </p:nvSpPr>
        <p:spPr bwMode="auto">
          <a:xfrm>
            <a:off x="7326313" y="4017963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4" name="Freeform 252"/>
          <p:cNvSpPr>
            <a:spLocks/>
          </p:cNvSpPr>
          <p:nvPr/>
        </p:nvSpPr>
        <p:spPr bwMode="auto">
          <a:xfrm>
            <a:off x="7356475" y="3355975"/>
            <a:ext cx="754063" cy="750888"/>
          </a:xfrm>
          <a:custGeom>
            <a:avLst/>
            <a:gdLst>
              <a:gd name="T0" fmla="*/ 0 w 475"/>
              <a:gd name="T1" fmla="*/ 733425 h 473"/>
              <a:gd name="T2" fmla="*/ 17463 w 475"/>
              <a:gd name="T3" fmla="*/ 750888 h 473"/>
              <a:gd name="T4" fmla="*/ 754063 w 475"/>
              <a:gd name="T5" fmla="*/ 17463 h 473"/>
              <a:gd name="T6" fmla="*/ 736600 w 475"/>
              <a:gd name="T7" fmla="*/ 0 h 473"/>
              <a:gd name="T8" fmla="*/ 0 w 475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5" h="473">
                <a:moveTo>
                  <a:pt x="0" y="462"/>
                </a:moveTo>
                <a:lnTo>
                  <a:pt x="11" y="473"/>
                </a:lnTo>
                <a:lnTo>
                  <a:pt x="475" y="11"/>
                </a:lnTo>
                <a:lnTo>
                  <a:pt x="464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5" name="Freeform 253"/>
          <p:cNvSpPr>
            <a:spLocks/>
          </p:cNvSpPr>
          <p:nvPr/>
        </p:nvSpPr>
        <p:spPr bwMode="auto">
          <a:xfrm>
            <a:off x="3756025" y="5057775"/>
            <a:ext cx="712788" cy="747713"/>
          </a:xfrm>
          <a:custGeom>
            <a:avLst/>
            <a:gdLst>
              <a:gd name="T0" fmla="*/ 17463 w 449"/>
              <a:gd name="T1" fmla="*/ 0 h 471"/>
              <a:gd name="T2" fmla="*/ 0 w 449"/>
              <a:gd name="T3" fmla="*/ 17463 h 471"/>
              <a:gd name="T4" fmla="*/ 696913 w 449"/>
              <a:gd name="T5" fmla="*/ 747713 h 471"/>
              <a:gd name="T6" fmla="*/ 712788 w 449"/>
              <a:gd name="T7" fmla="*/ 730250 h 471"/>
              <a:gd name="T8" fmla="*/ 17463 w 449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9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49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6" name="Oval 254"/>
          <p:cNvSpPr>
            <a:spLocks noChangeArrowheads="1"/>
          </p:cNvSpPr>
          <p:nvPr/>
        </p:nvSpPr>
        <p:spPr bwMode="auto">
          <a:xfrm>
            <a:off x="3724275" y="5022850"/>
            <a:ext cx="119063" cy="125413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7" name="Oval 255"/>
          <p:cNvSpPr>
            <a:spLocks noChangeArrowheads="1"/>
          </p:cNvSpPr>
          <p:nvPr/>
        </p:nvSpPr>
        <p:spPr bwMode="auto">
          <a:xfrm>
            <a:off x="4424363" y="5716588"/>
            <a:ext cx="119062" cy="125412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8" name="Freeform 256"/>
          <p:cNvSpPr>
            <a:spLocks/>
          </p:cNvSpPr>
          <p:nvPr/>
        </p:nvSpPr>
        <p:spPr bwMode="auto">
          <a:xfrm>
            <a:off x="3756025" y="5054600"/>
            <a:ext cx="752475" cy="750888"/>
          </a:xfrm>
          <a:custGeom>
            <a:avLst/>
            <a:gdLst>
              <a:gd name="T0" fmla="*/ 0 w 474"/>
              <a:gd name="T1" fmla="*/ 733425 h 473"/>
              <a:gd name="T2" fmla="*/ 17463 w 474"/>
              <a:gd name="T3" fmla="*/ 750888 h 473"/>
              <a:gd name="T4" fmla="*/ 752475 w 474"/>
              <a:gd name="T5" fmla="*/ 17463 h 473"/>
              <a:gd name="T6" fmla="*/ 736600 w 474"/>
              <a:gd name="T7" fmla="*/ 0 h 473"/>
              <a:gd name="T8" fmla="*/ 0 w 474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4" h="473">
                <a:moveTo>
                  <a:pt x="0" y="462"/>
                </a:moveTo>
                <a:lnTo>
                  <a:pt x="11" y="473"/>
                </a:lnTo>
                <a:lnTo>
                  <a:pt x="474" y="11"/>
                </a:lnTo>
                <a:lnTo>
                  <a:pt x="464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9" name="Freeform 257"/>
          <p:cNvSpPr>
            <a:spLocks/>
          </p:cNvSpPr>
          <p:nvPr/>
        </p:nvSpPr>
        <p:spPr bwMode="auto">
          <a:xfrm>
            <a:off x="5522913" y="5057775"/>
            <a:ext cx="712787" cy="747713"/>
          </a:xfrm>
          <a:custGeom>
            <a:avLst/>
            <a:gdLst>
              <a:gd name="T0" fmla="*/ 17462 w 449"/>
              <a:gd name="T1" fmla="*/ 0 h 471"/>
              <a:gd name="T2" fmla="*/ 0 w 449"/>
              <a:gd name="T3" fmla="*/ 17463 h 471"/>
              <a:gd name="T4" fmla="*/ 696912 w 449"/>
              <a:gd name="T5" fmla="*/ 747713 h 471"/>
              <a:gd name="T6" fmla="*/ 712787 w 449"/>
              <a:gd name="T7" fmla="*/ 730250 h 471"/>
              <a:gd name="T8" fmla="*/ 17462 w 449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9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49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0" name="Oval 258"/>
          <p:cNvSpPr>
            <a:spLocks noChangeArrowheads="1"/>
          </p:cNvSpPr>
          <p:nvPr/>
        </p:nvSpPr>
        <p:spPr bwMode="auto">
          <a:xfrm>
            <a:off x="6191250" y="5022850"/>
            <a:ext cx="119063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1" name="Oval 259"/>
          <p:cNvSpPr>
            <a:spLocks noChangeArrowheads="1"/>
          </p:cNvSpPr>
          <p:nvPr/>
        </p:nvSpPr>
        <p:spPr bwMode="auto">
          <a:xfrm>
            <a:off x="5491163" y="5022850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2" name="Oval 260"/>
          <p:cNvSpPr>
            <a:spLocks noChangeArrowheads="1"/>
          </p:cNvSpPr>
          <p:nvPr/>
        </p:nvSpPr>
        <p:spPr bwMode="auto">
          <a:xfrm>
            <a:off x="6191250" y="5716588"/>
            <a:ext cx="119063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3" name="Oval 261"/>
          <p:cNvSpPr>
            <a:spLocks noChangeArrowheads="1"/>
          </p:cNvSpPr>
          <p:nvPr/>
        </p:nvSpPr>
        <p:spPr bwMode="auto">
          <a:xfrm>
            <a:off x="5491163" y="5716588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4" name="Freeform 262"/>
          <p:cNvSpPr>
            <a:spLocks/>
          </p:cNvSpPr>
          <p:nvPr/>
        </p:nvSpPr>
        <p:spPr bwMode="auto">
          <a:xfrm>
            <a:off x="5522913" y="5054600"/>
            <a:ext cx="752475" cy="750888"/>
          </a:xfrm>
          <a:custGeom>
            <a:avLst/>
            <a:gdLst>
              <a:gd name="T0" fmla="*/ 0 w 474"/>
              <a:gd name="T1" fmla="*/ 733425 h 473"/>
              <a:gd name="T2" fmla="*/ 17463 w 474"/>
              <a:gd name="T3" fmla="*/ 750888 h 473"/>
              <a:gd name="T4" fmla="*/ 752475 w 474"/>
              <a:gd name="T5" fmla="*/ 17463 h 473"/>
              <a:gd name="T6" fmla="*/ 735013 w 474"/>
              <a:gd name="T7" fmla="*/ 0 h 473"/>
              <a:gd name="T8" fmla="*/ 0 w 474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4" h="473">
                <a:moveTo>
                  <a:pt x="0" y="462"/>
                </a:moveTo>
                <a:lnTo>
                  <a:pt x="11" y="473"/>
                </a:lnTo>
                <a:lnTo>
                  <a:pt x="474" y="11"/>
                </a:lnTo>
                <a:lnTo>
                  <a:pt x="463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5" name="Freeform 263"/>
          <p:cNvSpPr>
            <a:spLocks/>
          </p:cNvSpPr>
          <p:nvPr/>
        </p:nvSpPr>
        <p:spPr bwMode="auto">
          <a:xfrm>
            <a:off x="7356475" y="5057775"/>
            <a:ext cx="714375" cy="747713"/>
          </a:xfrm>
          <a:custGeom>
            <a:avLst/>
            <a:gdLst>
              <a:gd name="T0" fmla="*/ 17463 w 450"/>
              <a:gd name="T1" fmla="*/ 0 h 471"/>
              <a:gd name="T2" fmla="*/ 0 w 450"/>
              <a:gd name="T3" fmla="*/ 17463 h 471"/>
              <a:gd name="T4" fmla="*/ 696913 w 450"/>
              <a:gd name="T5" fmla="*/ 747713 h 471"/>
              <a:gd name="T6" fmla="*/ 714375 w 450"/>
              <a:gd name="T7" fmla="*/ 730250 h 471"/>
              <a:gd name="T8" fmla="*/ 17463 w 450"/>
              <a:gd name="T9" fmla="*/ 0 h 4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50" h="471">
                <a:moveTo>
                  <a:pt x="11" y="0"/>
                </a:moveTo>
                <a:lnTo>
                  <a:pt x="0" y="11"/>
                </a:lnTo>
                <a:lnTo>
                  <a:pt x="439" y="471"/>
                </a:lnTo>
                <a:lnTo>
                  <a:pt x="450" y="46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6" name="Oval 264"/>
          <p:cNvSpPr>
            <a:spLocks noChangeArrowheads="1"/>
          </p:cNvSpPr>
          <p:nvPr/>
        </p:nvSpPr>
        <p:spPr bwMode="auto">
          <a:xfrm>
            <a:off x="8024813" y="5022850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7" name="Oval 265"/>
          <p:cNvSpPr>
            <a:spLocks noChangeArrowheads="1"/>
          </p:cNvSpPr>
          <p:nvPr/>
        </p:nvSpPr>
        <p:spPr bwMode="auto">
          <a:xfrm>
            <a:off x="7326313" y="5022850"/>
            <a:ext cx="119062" cy="125413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8" name="Oval 266"/>
          <p:cNvSpPr>
            <a:spLocks noChangeArrowheads="1"/>
          </p:cNvSpPr>
          <p:nvPr/>
        </p:nvSpPr>
        <p:spPr bwMode="auto">
          <a:xfrm>
            <a:off x="8024813" y="5716588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9" name="Oval 267"/>
          <p:cNvSpPr>
            <a:spLocks noChangeArrowheads="1"/>
          </p:cNvSpPr>
          <p:nvPr/>
        </p:nvSpPr>
        <p:spPr bwMode="auto">
          <a:xfrm>
            <a:off x="7326313" y="5716588"/>
            <a:ext cx="119062" cy="125412"/>
          </a:xfrm>
          <a:prstGeom prst="ellipse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0" name="Freeform 268"/>
          <p:cNvSpPr>
            <a:spLocks/>
          </p:cNvSpPr>
          <p:nvPr/>
        </p:nvSpPr>
        <p:spPr bwMode="auto">
          <a:xfrm>
            <a:off x="7356475" y="5054600"/>
            <a:ext cx="754063" cy="750888"/>
          </a:xfrm>
          <a:custGeom>
            <a:avLst/>
            <a:gdLst>
              <a:gd name="T0" fmla="*/ 0 w 475"/>
              <a:gd name="T1" fmla="*/ 733425 h 473"/>
              <a:gd name="T2" fmla="*/ 17463 w 475"/>
              <a:gd name="T3" fmla="*/ 750888 h 473"/>
              <a:gd name="T4" fmla="*/ 754063 w 475"/>
              <a:gd name="T5" fmla="*/ 17463 h 473"/>
              <a:gd name="T6" fmla="*/ 736600 w 475"/>
              <a:gd name="T7" fmla="*/ 0 h 473"/>
              <a:gd name="T8" fmla="*/ 0 w 475"/>
              <a:gd name="T9" fmla="*/ 733425 h 4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5" h="473">
                <a:moveTo>
                  <a:pt x="0" y="462"/>
                </a:moveTo>
                <a:lnTo>
                  <a:pt x="11" y="473"/>
                </a:lnTo>
                <a:lnTo>
                  <a:pt x="475" y="11"/>
                </a:lnTo>
                <a:lnTo>
                  <a:pt x="464" y="0"/>
                </a:lnTo>
                <a:lnTo>
                  <a:pt x="0" y="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31" name="Rectangle 269"/>
          <p:cNvSpPr>
            <a:spLocks noChangeArrowheads="1"/>
          </p:cNvSpPr>
          <p:nvPr/>
        </p:nvSpPr>
        <p:spPr bwMode="auto">
          <a:xfrm>
            <a:off x="1346200" y="1354138"/>
            <a:ext cx="1227138" cy="1158875"/>
          </a:xfrm>
          <a:prstGeom prst="rect">
            <a:avLst/>
          </a:prstGeom>
          <a:solidFill>
            <a:srgbClr val="FFCCCC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2" name="Rectangle 270"/>
          <p:cNvSpPr>
            <a:spLocks noChangeArrowheads="1"/>
          </p:cNvSpPr>
          <p:nvPr/>
        </p:nvSpPr>
        <p:spPr bwMode="auto">
          <a:xfrm>
            <a:off x="1528763" y="1462088"/>
            <a:ext cx="10017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Hosting</a:t>
            </a:r>
            <a:endParaRPr lang="en-US"/>
          </a:p>
        </p:txBody>
      </p:sp>
      <p:sp>
        <p:nvSpPr>
          <p:cNvPr id="7233" name="Rectangle 271"/>
          <p:cNvSpPr>
            <a:spLocks noChangeArrowheads="1"/>
          </p:cNvSpPr>
          <p:nvPr/>
        </p:nvSpPr>
        <p:spPr bwMode="auto">
          <a:xfrm>
            <a:off x="1550988" y="1787525"/>
            <a:ext cx="95726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Service</a:t>
            </a:r>
            <a:endParaRPr lang="en-US"/>
          </a:p>
        </p:txBody>
      </p:sp>
      <p:sp>
        <p:nvSpPr>
          <p:cNvPr id="7234" name="Rectangle 272"/>
          <p:cNvSpPr>
            <a:spLocks noChangeArrowheads="1"/>
          </p:cNvSpPr>
          <p:nvPr/>
        </p:nvSpPr>
        <p:spPr bwMode="auto">
          <a:xfrm>
            <a:off x="1490663" y="2114550"/>
            <a:ext cx="108426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Provider</a:t>
            </a:r>
            <a:endParaRPr lang="en-US"/>
          </a:p>
        </p:txBody>
      </p:sp>
      <p:sp>
        <p:nvSpPr>
          <p:cNvPr id="7235" name="Rectangle 273"/>
          <p:cNvSpPr>
            <a:spLocks noChangeArrowheads="1"/>
          </p:cNvSpPr>
          <p:nvPr/>
        </p:nvSpPr>
        <p:spPr bwMode="auto">
          <a:xfrm>
            <a:off x="1346200" y="3460750"/>
            <a:ext cx="1227138" cy="1157288"/>
          </a:xfrm>
          <a:prstGeom prst="rect">
            <a:avLst/>
          </a:prstGeom>
          <a:solidFill>
            <a:srgbClr val="CC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6" name="Rectangle 274"/>
          <p:cNvSpPr>
            <a:spLocks noChangeArrowheads="1"/>
          </p:cNvSpPr>
          <p:nvPr/>
        </p:nvSpPr>
        <p:spPr bwMode="auto">
          <a:xfrm>
            <a:off x="1627188" y="3894138"/>
            <a:ext cx="80327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Client</a:t>
            </a:r>
            <a:endParaRPr lang="en-US"/>
          </a:p>
        </p:txBody>
      </p:sp>
      <p:grpSp>
        <p:nvGrpSpPr>
          <p:cNvPr id="7237" name="Group 275"/>
          <p:cNvGrpSpPr>
            <a:grpSpLocks/>
          </p:cNvGrpSpPr>
          <p:nvPr/>
        </p:nvGrpSpPr>
        <p:grpSpPr bwMode="auto">
          <a:xfrm>
            <a:off x="3305175" y="4876800"/>
            <a:ext cx="5189538" cy="568325"/>
            <a:chOff x="2082" y="3072"/>
            <a:chExt cx="3269" cy="358"/>
          </a:xfrm>
        </p:grpSpPr>
        <p:sp>
          <p:nvSpPr>
            <p:cNvPr id="7381" name="Rectangle 276"/>
            <p:cNvSpPr>
              <a:spLocks noChangeArrowheads="1"/>
            </p:cNvSpPr>
            <p:nvPr/>
          </p:nvSpPr>
          <p:spPr bwMode="auto">
            <a:xfrm>
              <a:off x="2082" y="3079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2" name="Rectangle 277"/>
            <p:cNvSpPr>
              <a:spLocks noChangeArrowheads="1"/>
            </p:cNvSpPr>
            <p:nvPr/>
          </p:nvSpPr>
          <p:spPr bwMode="auto">
            <a:xfrm>
              <a:off x="2082" y="3191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3" name="Rectangle 278"/>
            <p:cNvSpPr>
              <a:spLocks noChangeArrowheads="1"/>
            </p:cNvSpPr>
            <p:nvPr/>
          </p:nvSpPr>
          <p:spPr bwMode="auto">
            <a:xfrm>
              <a:off x="2082" y="3304"/>
              <a:ext cx="17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4" name="Freeform 279"/>
            <p:cNvSpPr>
              <a:spLocks/>
            </p:cNvSpPr>
            <p:nvPr/>
          </p:nvSpPr>
          <p:spPr bwMode="auto">
            <a:xfrm>
              <a:off x="2082" y="3414"/>
              <a:ext cx="66" cy="16"/>
            </a:xfrm>
            <a:custGeom>
              <a:avLst/>
              <a:gdLst>
                <a:gd name="T0" fmla="*/ 17 w 66"/>
                <a:gd name="T1" fmla="*/ 2 h 16"/>
                <a:gd name="T2" fmla="*/ 0 w 66"/>
                <a:gd name="T3" fmla="*/ 2 h 16"/>
                <a:gd name="T4" fmla="*/ 0 w 66"/>
                <a:gd name="T5" fmla="*/ 7 h 16"/>
                <a:gd name="T6" fmla="*/ 0 w 66"/>
                <a:gd name="T7" fmla="*/ 16 h 16"/>
                <a:gd name="T8" fmla="*/ 8 w 66"/>
                <a:gd name="T9" fmla="*/ 16 h 16"/>
                <a:gd name="T10" fmla="*/ 66 w 66"/>
                <a:gd name="T11" fmla="*/ 16 h 16"/>
                <a:gd name="T12" fmla="*/ 66 w 66"/>
                <a:gd name="T13" fmla="*/ 0 h 16"/>
                <a:gd name="T14" fmla="*/ 8 w 66"/>
                <a:gd name="T15" fmla="*/ 0 h 16"/>
                <a:gd name="T16" fmla="*/ 8 w 66"/>
                <a:gd name="T17" fmla="*/ 7 h 16"/>
                <a:gd name="T18" fmla="*/ 17 w 66"/>
                <a:gd name="T19" fmla="*/ 7 h 16"/>
                <a:gd name="T20" fmla="*/ 17 w 66"/>
                <a:gd name="T21" fmla="*/ 2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" h="16">
                  <a:moveTo>
                    <a:pt x="17" y="2"/>
                  </a:moveTo>
                  <a:lnTo>
                    <a:pt x="0" y="2"/>
                  </a:lnTo>
                  <a:lnTo>
                    <a:pt x="0" y="7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66" y="16"/>
                  </a:lnTo>
                  <a:lnTo>
                    <a:pt x="66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7" y="7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5" name="Rectangle 280"/>
            <p:cNvSpPr>
              <a:spLocks noChangeArrowheads="1"/>
            </p:cNvSpPr>
            <p:nvPr/>
          </p:nvSpPr>
          <p:spPr bwMode="auto">
            <a:xfrm>
              <a:off x="2197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6" name="Rectangle 281"/>
            <p:cNvSpPr>
              <a:spLocks noChangeArrowheads="1"/>
            </p:cNvSpPr>
            <p:nvPr/>
          </p:nvSpPr>
          <p:spPr bwMode="auto">
            <a:xfrm>
              <a:off x="2309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7" name="Rectangle 282"/>
            <p:cNvSpPr>
              <a:spLocks noChangeArrowheads="1"/>
            </p:cNvSpPr>
            <p:nvPr/>
          </p:nvSpPr>
          <p:spPr bwMode="auto">
            <a:xfrm>
              <a:off x="2421" y="341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8" name="Rectangle 283"/>
            <p:cNvSpPr>
              <a:spLocks noChangeArrowheads="1"/>
            </p:cNvSpPr>
            <p:nvPr/>
          </p:nvSpPr>
          <p:spPr bwMode="auto">
            <a:xfrm>
              <a:off x="2534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9" name="Rectangle 284"/>
            <p:cNvSpPr>
              <a:spLocks noChangeArrowheads="1"/>
            </p:cNvSpPr>
            <p:nvPr/>
          </p:nvSpPr>
          <p:spPr bwMode="auto">
            <a:xfrm>
              <a:off x="2646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0" name="Rectangle 285"/>
            <p:cNvSpPr>
              <a:spLocks noChangeArrowheads="1"/>
            </p:cNvSpPr>
            <p:nvPr/>
          </p:nvSpPr>
          <p:spPr bwMode="auto">
            <a:xfrm>
              <a:off x="2758" y="341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1" name="Rectangle 286"/>
            <p:cNvSpPr>
              <a:spLocks noChangeArrowheads="1"/>
            </p:cNvSpPr>
            <p:nvPr/>
          </p:nvSpPr>
          <p:spPr bwMode="auto">
            <a:xfrm>
              <a:off x="2871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2" name="Rectangle 287"/>
            <p:cNvSpPr>
              <a:spLocks noChangeArrowheads="1"/>
            </p:cNvSpPr>
            <p:nvPr/>
          </p:nvSpPr>
          <p:spPr bwMode="auto">
            <a:xfrm>
              <a:off x="2983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3" name="Rectangle 288"/>
            <p:cNvSpPr>
              <a:spLocks noChangeArrowheads="1"/>
            </p:cNvSpPr>
            <p:nvPr/>
          </p:nvSpPr>
          <p:spPr bwMode="auto">
            <a:xfrm>
              <a:off x="3095" y="341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4" name="Rectangle 289"/>
            <p:cNvSpPr>
              <a:spLocks noChangeArrowheads="1"/>
            </p:cNvSpPr>
            <p:nvPr/>
          </p:nvSpPr>
          <p:spPr bwMode="auto">
            <a:xfrm>
              <a:off x="3208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5" name="Rectangle 290"/>
            <p:cNvSpPr>
              <a:spLocks noChangeArrowheads="1"/>
            </p:cNvSpPr>
            <p:nvPr/>
          </p:nvSpPr>
          <p:spPr bwMode="auto">
            <a:xfrm>
              <a:off x="3320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6" name="Rectangle 291"/>
            <p:cNvSpPr>
              <a:spLocks noChangeArrowheads="1"/>
            </p:cNvSpPr>
            <p:nvPr/>
          </p:nvSpPr>
          <p:spPr bwMode="auto">
            <a:xfrm>
              <a:off x="3432" y="341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7" name="Rectangle 292"/>
            <p:cNvSpPr>
              <a:spLocks noChangeArrowheads="1"/>
            </p:cNvSpPr>
            <p:nvPr/>
          </p:nvSpPr>
          <p:spPr bwMode="auto">
            <a:xfrm>
              <a:off x="3545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8" name="Rectangle 293"/>
            <p:cNvSpPr>
              <a:spLocks noChangeArrowheads="1"/>
            </p:cNvSpPr>
            <p:nvPr/>
          </p:nvSpPr>
          <p:spPr bwMode="auto">
            <a:xfrm>
              <a:off x="3657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9" name="Rectangle 294"/>
            <p:cNvSpPr>
              <a:spLocks noChangeArrowheads="1"/>
            </p:cNvSpPr>
            <p:nvPr/>
          </p:nvSpPr>
          <p:spPr bwMode="auto">
            <a:xfrm>
              <a:off x="3770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0" name="Rectangle 295"/>
            <p:cNvSpPr>
              <a:spLocks noChangeArrowheads="1"/>
            </p:cNvSpPr>
            <p:nvPr/>
          </p:nvSpPr>
          <p:spPr bwMode="auto">
            <a:xfrm>
              <a:off x="3882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1" name="Rectangle 296"/>
            <p:cNvSpPr>
              <a:spLocks noChangeArrowheads="1"/>
            </p:cNvSpPr>
            <p:nvPr/>
          </p:nvSpPr>
          <p:spPr bwMode="auto">
            <a:xfrm>
              <a:off x="3994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2" name="Rectangle 297"/>
            <p:cNvSpPr>
              <a:spLocks noChangeArrowheads="1"/>
            </p:cNvSpPr>
            <p:nvPr/>
          </p:nvSpPr>
          <p:spPr bwMode="auto">
            <a:xfrm>
              <a:off x="4107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3" name="Rectangle 298"/>
            <p:cNvSpPr>
              <a:spLocks noChangeArrowheads="1"/>
            </p:cNvSpPr>
            <p:nvPr/>
          </p:nvSpPr>
          <p:spPr bwMode="auto">
            <a:xfrm>
              <a:off x="4219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4" name="Rectangle 299"/>
            <p:cNvSpPr>
              <a:spLocks noChangeArrowheads="1"/>
            </p:cNvSpPr>
            <p:nvPr/>
          </p:nvSpPr>
          <p:spPr bwMode="auto">
            <a:xfrm>
              <a:off x="4331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5" name="Rectangle 300"/>
            <p:cNvSpPr>
              <a:spLocks noChangeArrowheads="1"/>
            </p:cNvSpPr>
            <p:nvPr/>
          </p:nvSpPr>
          <p:spPr bwMode="auto">
            <a:xfrm>
              <a:off x="4444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6" name="Rectangle 301"/>
            <p:cNvSpPr>
              <a:spLocks noChangeArrowheads="1"/>
            </p:cNvSpPr>
            <p:nvPr/>
          </p:nvSpPr>
          <p:spPr bwMode="auto">
            <a:xfrm>
              <a:off x="4556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7" name="Rectangle 302"/>
            <p:cNvSpPr>
              <a:spLocks noChangeArrowheads="1"/>
            </p:cNvSpPr>
            <p:nvPr/>
          </p:nvSpPr>
          <p:spPr bwMode="auto">
            <a:xfrm>
              <a:off x="4668" y="341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8" name="Rectangle 303"/>
            <p:cNvSpPr>
              <a:spLocks noChangeArrowheads="1"/>
            </p:cNvSpPr>
            <p:nvPr/>
          </p:nvSpPr>
          <p:spPr bwMode="auto">
            <a:xfrm>
              <a:off x="4781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9" name="Rectangle 304"/>
            <p:cNvSpPr>
              <a:spLocks noChangeArrowheads="1"/>
            </p:cNvSpPr>
            <p:nvPr/>
          </p:nvSpPr>
          <p:spPr bwMode="auto">
            <a:xfrm>
              <a:off x="4893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0" name="Rectangle 305"/>
            <p:cNvSpPr>
              <a:spLocks noChangeArrowheads="1"/>
            </p:cNvSpPr>
            <p:nvPr/>
          </p:nvSpPr>
          <p:spPr bwMode="auto">
            <a:xfrm>
              <a:off x="5005" y="341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1" name="Rectangle 306"/>
            <p:cNvSpPr>
              <a:spLocks noChangeArrowheads="1"/>
            </p:cNvSpPr>
            <p:nvPr/>
          </p:nvSpPr>
          <p:spPr bwMode="auto">
            <a:xfrm>
              <a:off x="5118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2" name="Rectangle 307"/>
            <p:cNvSpPr>
              <a:spLocks noChangeArrowheads="1"/>
            </p:cNvSpPr>
            <p:nvPr/>
          </p:nvSpPr>
          <p:spPr bwMode="auto">
            <a:xfrm>
              <a:off x="5230" y="341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3" name="Rectangle 308"/>
            <p:cNvSpPr>
              <a:spLocks noChangeArrowheads="1"/>
            </p:cNvSpPr>
            <p:nvPr/>
          </p:nvSpPr>
          <p:spPr bwMode="auto">
            <a:xfrm>
              <a:off x="5335" y="335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4" name="Rectangle 309"/>
            <p:cNvSpPr>
              <a:spLocks noChangeArrowheads="1"/>
            </p:cNvSpPr>
            <p:nvPr/>
          </p:nvSpPr>
          <p:spPr bwMode="auto">
            <a:xfrm>
              <a:off x="5335" y="324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5" name="Rectangle 310"/>
            <p:cNvSpPr>
              <a:spLocks noChangeArrowheads="1"/>
            </p:cNvSpPr>
            <p:nvPr/>
          </p:nvSpPr>
          <p:spPr bwMode="auto">
            <a:xfrm>
              <a:off x="5335" y="313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6" name="Freeform 311"/>
            <p:cNvSpPr>
              <a:spLocks/>
            </p:cNvSpPr>
            <p:nvPr/>
          </p:nvSpPr>
          <p:spPr bwMode="auto">
            <a:xfrm>
              <a:off x="5284" y="3072"/>
              <a:ext cx="67" cy="16"/>
            </a:xfrm>
            <a:custGeom>
              <a:avLst/>
              <a:gdLst>
                <a:gd name="T0" fmla="*/ 51 w 67"/>
                <a:gd name="T1" fmla="*/ 12 h 16"/>
                <a:gd name="T2" fmla="*/ 67 w 67"/>
                <a:gd name="T3" fmla="*/ 12 h 16"/>
                <a:gd name="T4" fmla="*/ 67 w 67"/>
                <a:gd name="T5" fmla="*/ 7 h 16"/>
                <a:gd name="T6" fmla="*/ 67 w 67"/>
                <a:gd name="T7" fmla="*/ 0 h 16"/>
                <a:gd name="T8" fmla="*/ 58 w 67"/>
                <a:gd name="T9" fmla="*/ 0 h 16"/>
                <a:gd name="T10" fmla="*/ 0 w 67"/>
                <a:gd name="T11" fmla="*/ 0 h 16"/>
                <a:gd name="T12" fmla="*/ 0 w 67"/>
                <a:gd name="T13" fmla="*/ 16 h 16"/>
                <a:gd name="T14" fmla="*/ 58 w 67"/>
                <a:gd name="T15" fmla="*/ 16 h 16"/>
                <a:gd name="T16" fmla="*/ 58 w 67"/>
                <a:gd name="T17" fmla="*/ 7 h 16"/>
                <a:gd name="T18" fmla="*/ 51 w 67"/>
                <a:gd name="T19" fmla="*/ 7 h 16"/>
                <a:gd name="T20" fmla="*/ 51 w 67"/>
                <a:gd name="T21" fmla="*/ 12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7" h="16">
                  <a:moveTo>
                    <a:pt x="51" y="12"/>
                  </a:moveTo>
                  <a:lnTo>
                    <a:pt x="67" y="12"/>
                  </a:lnTo>
                  <a:lnTo>
                    <a:pt x="67" y="7"/>
                  </a:lnTo>
                  <a:lnTo>
                    <a:pt x="67" y="0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58" y="16"/>
                  </a:lnTo>
                  <a:lnTo>
                    <a:pt x="58" y="7"/>
                  </a:lnTo>
                  <a:lnTo>
                    <a:pt x="51" y="7"/>
                  </a:lnTo>
                  <a:lnTo>
                    <a:pt x="51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7" name="Rectangle 312"/>
            <p:cNvSpPr>
              <a:spLocks noChangeArrowheads="1"/>
            </p:cNvSpPr>
            <p:nvPr/>
          </p:nvSpPr>
          <p:spPr bwMode="auto">
            <a:xfrm>
              <a:off x="5171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8" name="Rectangle 313"/>
            <p:cNvSpPr>
              <a:spLocks noChangeArrowheads="1"/>
            </p:cNvSpPr>
            <p:nvPr/>
          </p:nvSpPr>
          <p:spPr bwMode="auto">
            <a:xfrm>
              <a:off x="5059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9" name="Rectangle 314"/>
            <p:cNvSpPr>
              <a:spLocks noChangeArrowheads="1"/>
            </p:cNvSpPr>
            <p:nvPr/>
          </p:nvSpPr>
          <p:spPr bwMode="auto">
            <a:xfrm>
              <a:off x="4947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0" name="Rectangle 315"/>
            <p:cNvSpPr>
              <a:spLocks noChangeArrowheads="1"/>
            </p:cNvSpPr>
            <p:nvPr/>
          </p:nvSpPr>
          <p:spPr bwMode="auto">
            <a:xfrm>
              <a:off x="4834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1" name="Rectangle 316"/>
            <p:cNvSpPr>
              <a:spLocks noChangeArrowheads="1"/>
            </p:cNvSpPr>
            <p:nvPr/>
          </p:nvSpPr>
          <p:spPr bwMode="auto">
            <a:xfrm>
              <a:off x="4722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2" name="Rectangle 317"/>
            <p:cNvSpPr>
              <a:spLocks noChangeArrowheads="1"/>
            </p:cNvSpPr>
            <p:nvPr/>
          </p:nvSpPr>
          <p:spPr bwMode="auto">
            <a:xfrm>
              <a:off x="4609" y="307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3" name="Rectangle 318"/>
            <p:cNvSpPr>
              <a:spLocks noChangeArrowheads="1"/>
            </p:cNvSpPr>
            <p:nvPr/>
          </p:nvSpPr>
          <p:spPr bwMode="auto">
            <a:xfrm>
              <a:off x="4497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4" name="Rectangle 319"/>
            <p:cNvSpPr>
              <a:spLocks noChangeArrowheads="1"/>
            </p:cNvSpPr>
            <p:nvPr/>
          </p:nvSpPr>
          <p:spPr bwMode="auto">
            <a:xfrm>
              <a:off x="4385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5" name="Rectangle 320"/>
            <p:cNvSpPr>
              <a:spLocks noChangeArrowheads="1"/>
            </p:cNvSpPr>
            <p:nvPr/>
          </p:nvSpPr>
          <p:spPr bwMode="auto">
            <a:xfrm>
              <a:off x="4272" y="307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6" name="Rectangle 321"/>
            <p:cNvSpPr>
              <a:spLocks noChangeArrowheads="1"/>
            </p:cNvSpPr>
            <p:nvPr/>
          </p:nvSpPr>
          <p:spPr bwMode="auto">
            <a:xfrm>
              <a:off x="4160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7" name="Rectangle 322"/>
            <p:cNvSpPr>
              <a:spLocks noChangeArrowheads="1"/>
            </p:cNvSpPr>
            <p:nvPr/>
          </p:nvSpPr>
          <p:spPr bwMode="auto">
            <a:xfrm>
              <a:off x="4048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8" name="Rectangle 323"/>
            <p:cNvSpPr>
              <a:spLocks noChangeArrowheads="1"/>
            </p:cNvSpPr>
            <p:nvPr/>
          </p:nvSpPr>
          <p:spPr bwMode="auto">
            <a:xfrm>
              <a:off x="3935" y="307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9" name="Rectangle 324"/>
            <p:cNvSpPr>
              <a:spLocks noChangeArrowheads="1"/>
            </p:cNvSpPr>
            <p:nvPr/>
          </p:nvSpPr>
          <p:spPr bwMode="auto">
            <a:xfrm>
              <a:off x="3823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0" name="Rectangle 325"/>
            <p:cNvSpPr>
              <a:spLocks noChangeArrowheads="1"/>
            </p:cNvSpPr>
            <p:nvPr/>
          </p:nvSpPr>
          <p:spPr bwMode="auto">
            <a:xfrm>
              <a:off x="3711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1" name="Rectangle 326"/>
            <p:cNvSpPr>
              <a:spLocks noChangeArrowheads="1"/>
            </p:cNvSpPr>
            <p:nvPr/>
          </p:nvSpPr>
          <p:spPr bwMode="auto">
            <a:xfrm>
              <a:off x="3598" y="307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2" name="Rectangle 327"/>
            <p:cNvSpPr>
              <a:spLocks noChangeArrowheads="1"/>
            </p:cNvSpPr>
            <p:nvPr/>
          </p:nvSpPr>
          <p:spPr bwMode="auto">
            <a:xfrm>
              <a:off x="3486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3" name="Rectangle 328"/>
            <p:cNvSpPr>
              <a:spLocks noChangeArrowheads="1"/>
            </p:cNvSpPr>
            <p:nvPr/>
          </p:nvSpPr>
          <p:spPr bwMode="auto">
            <a:xfrm>
              <a:off x="3374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4" name="Rectangle 329"/>
            <p:cNvSpPr>
              <a:spLocks noChangeArrowheads="1"/>
            </p:cNvSpPr>
            <p:nvPr/>
          </p:nvSpPr>
          <p:spPr bwMode="auto">
            <a:xfrm>
              <a:off x="3261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5" name="Rectangle 330"/>
            <p:cNvSpPr>
              <a:spLocks noChangeArrowheads="1"/>
            </p:cNvSpPr>
            <p:nvPr/>
          </p:nvSpPr>
          <p:spPr bwMode="auto">
            <a:xfrm>
              <a:off x="3149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6" name="Rectangle 331"/>
            <p:cNvSpPr>
              <a:spLocks noChangeArrowheads="1"/>
            </p:cNvSpPr>
            <p:nvPr/>
          </p:nvSpPr>
          <p:spPr bwMode="auto">
            <a:xfrm>
              <a:off x="3037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7" name="Rectangle 332"/>
            <p:cNvSpPr>
              <a:spLocks noChangeArrowheads="1"/>
            </p:cNvSpPr>
            <p:nvPr/>
          </p:nvSpPr>
          <p:spPr bwMode="auto">
            <a:xfrm>
              <a:off x="2924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8" name="Rectangle 333"/>
            <p:cNvSpPr>
              <a:spLocks noChangeArrowheads="1"/>
            </p:cNvSpPr>
            <p:nvPr/>
          </p:nvSpPr>
          <p:spPr bwMode="auto">
            <a:xfrm>
              <a:off x="2812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9" name="Rectangle 334"/>
            <p:cNvSpPr>
              <a:spLocks noChangeArrowheads="1"/>
            </p:cNvSpPr>
            <p:nvPr/>
          </p:nvSpPr>
          <p:spPr bwMode="auto">
            <a:xfrm>
              <a:off x="2700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0" name="Rectangle 335"/>
            <p:cNvSpPr>
              <a:spLocks noChangeArrowheads="1"/>
            </p:cNvSpPr>
            <p:nvPr/>
          </p:nvSpPr>
          <p:spPr bwMode="auto">
            <a:xfrm>
              <a:off x="2587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1" name="Rectangle 336"/>
            <p:cNvSpPr>
              <a:spLocks noChangeArrowheads="1"/>
            </p:cNvSpPr>
            <p:nvPr/>
          </p:nvSpPr>
          <p:spPr bwMode="auto">
            <a:xfrm>
              <a:off x="2475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2" name="Rectangle 337"/>
            <p:cNvSpPr>
              <a:spLocks noChangeArrowheads="1"/>
            </p:cNvSpPr>
            <p:nvPr/>
          </p:nvSpPr>
          <p:spPr bwMode="auto">
            <a:xfrm>
              <a:off x="2362" y="307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3" name="Rectangle 338"/>
            <p:cNvSpPr>
              <a:spLocks noChangeArrowheads="1"/>
            </p:cNvSpPr>
            <p:nvPr/>
          </p:nvSpPr>
          <p:spPr bwMode="auto">
            <a:xfrm>
              <a:off x="2250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4" name="Rectangle 339"/>
            <p:cNvSpPr>
              <a:spLocks noChangeArrowheads="1"/>
            </p:cNvSpPr>
            <p:nvPr/>
          </p:nvSpPr>
          <p:spPr bwMode="auto">
            <a:xfrm>
              <a:off x="2138" y="307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38" name="Group 340"/>
          <p:cNvGrpSpPr>
            <a:grpSpLocks/>
          </p:cNvGrpSpPr>
          <p:nvPr/>
        </p:nvGrpSpPr>
        <p:grpSpPr bwMode="auto">
          <a:xfrm>
            <a:off x="3373438" y="3178175"/>
            <a:ext cx="5189537" cy="568325"/>
            <a:chOff x="2125" y="2002"/>
            <a:chExt cx="3269" cy="358"/>
          </a:xfrm>
        </p:grpSpPr>
        <p:sp>
          <p:nvSpPr>
            <p:cNvPr id="7317" name="Rectangle 341"/>
            <p:cNvSpPr>
              <a:spLocks noChangeArrowheads="1"/>
            </p:cNvSpPr>
            <p:nvPr/>
          </p:nvSpPr>
          <p:spPr bwMode="auto">
            <a:xfrm>
              <a:off x="2125" y="2009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8" name="Rectangle 342"/>
            <p:cNvSpPr>
              <a:spLocks noChangeArrowheads="1"/>
            </p:cNvSpPr>
            <p:nvPr/>
          </p:nvSpPr>
          <p:spPr bwMode="auto">
            <a:xfrm>
              <a:off x="2125" y="212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9" name="Rectangle 343"/>
            <p:cNvSpPr>
              <a:spLocks noChangeArrowheads="1"/>
            </p:cNvSpPr>
            <p:nvPr/>
          </p:nvSpPr>
          <p:spPr bwMode="auto">
            <a:xfrm>
              <a:off x="2125" y="223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0" name="Freeform 344"/>
            <p:cNvSpPr>
              <a:spLocks/>
            </p:cNvSpPr>
            <p:nvPr/>
          </p:nvSpPr>
          <p:spPr bwMode="auto">
            <a:xfrm>
              <a:off x="2125" y="2344"/>
              <a:ext cx="66" cy="16"/>
            </a:xfrm>
            <a:custGeom>
              <a:avLst/>
              <a:gdLst>
                <a:gd name="T0" fmla="*/ 16 w 66"/>
                <a:gd name="T1" fmla="*/ 2 h 16"/>
                <a:gd name="T2" fmla="*/ 0 w 66"/>
                <a:gd name="T3" fmla="*/ 2 h 16"/>
                <a:gd name="T4" fmla="*/ 0 w 66"/>
                <a:gd name="T5" fmla="*/ 7 h 16"/>
                <a:gd name="T6" fmla="*/ 0 w 66"/>
                <a:gd name="T7" fmla="*/ 16 h 16"/>
                <a:gd name="T8" fmla="*/ 7 w 66"/>
                <a:gd name="T9" fmla="*/ 16 h 16"/>
                <a:gd name="T10" fmla="*/ 66 w 66"/>
                <a:gd name="T11" fmla="*/ 16 h 16"/>
                <a:gd name="T12" fmla="*/ 66 w 66"/>
                <a:gd name="T13" fmla="*/ 0 h 16"/>
                <a:gd name="T14" fmla="*/ 7 w 66"/>
                <a:gd name="T15" fmla="*/ 0 h 16"/>
                <a:gd name="T16" fmla="*/ 7 w 66"/>
                <a:gd name="T17" fmla="*/ 7 h 16"/>
                <a:gd name="T18" fmla="*/ 16 w 66"/>
                <a:gd name="T19" fmla="*/ 7 h 16"/>
                <a:gd name="T20" fmla="*/ 16 w 66"/>
                <a:gd name="T21" fmla="*/ 2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" h="16">
                  <a:moveTo>
                    <a:pt x="16" y="2"/>
                  </a:moveTo>
                  <a:lnTo>
                    <a:pt x="0" y="2"/>
                  </a:lnTo>
                  <a:lnTo>
                    <a:pt x="0" y="7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66" y="16"/>
                  </a:lnTo>
                  <a:lnTo>
                    <a:pt x="66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6" y="7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1" name="Rectangle 345"/>
            <p:cNvSpPr>
              <a:spLocks noChangeArrowheads="1"/>
            </p:cNvSpPr>
            <p:nvPr/>
          </p:nvSpPr>
          <p:spPr bwMode="auto">
            <a:xfrm>
              <a:off x="2239" y="234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2" name="Rectangle 346"/>
            <p:cNvSpPr>
              <a:spLocks noChangeArrowheads="1"/>
            </p:cNvSpPr>
            <p:nvPr/>
          </p:nvSpPr>
          <p:spPr bwMode="auto">
            <a:xfrm>
              <a:off x="2352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3" name="Rectangle 347"/>
            <p:cNvSpPr>
              <a:spLocks noChangeArrowheads="1"/>
            </p:cNvSpPr>
            <p:nvPr/>
          </p:nvSpPr>
          <p:spPr bwMode="auto">
            <a:xfrm>
              <a:off x="2464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4" name="Rectangle 348"/>
            <p:cNvSpPr>
              <a:spLocks noChangeArrowheads="1"/>
            </p:cNvSpPr>
            <p:nvPr/>
          </p:nvSpPr>
          <p:spPr bwMode="auto">
            <a:xfrm>
              <a:off x="2576" y="234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5" name="Rectangle 349"/>
            <p:cNvSpPr>
              <a:spLocks noChangeArrowheads="1"/>
            </p:cNvSpPr>
            <p:nvPr/>
          </p:nvSpPr>
          <p:spPr bwMode="auto">
            <a:xfrm>
              <a:off x="2689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6" name="Rectangle 350"/>
            <p:cNvSpPr>
              <a:spLocks noChangeArrowheads="1"/>
            </p:cNvSpPr>
            <p:nvPr/>
          </p:nvSpPr>
          <p:spPr bwMode="auto">
            <a:xfrm>
              <a:off x="2801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7" name="Rectangle 351"/>
            <p:cNvSpPr>
              <a:spLocks noChangeArrowheads="1"/>
            </p:cNvSpPr>
            <p:nvPr/>
          </p:nvSpPr>
          <p:spPr bwMode="auto">
            <a:xfrm>
              <a:off x="2914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8" name="Rectangle 352"/>
            <p:cNvSpPr>
              <a:spLocks noChangeArrowheads="1"/>
            </p:cNvSpPr>
            <p:nvPr/>
          </p:nvSpPr>
          <p:spPr bwMode="auto">
            <a:xfrm>
              <a:off x="3026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9" name="Rectangle 353"/>
            <p:cNvSpPr>
              <a:spLocks noChangeArrowheads="1"/>
            </p:cNvSpPr>
            <p:nvPr/>
          </p:nvSpPr>
          <p:spPr bwMode="auto">
            <a:xfrm>
              <a:off x="3138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0" name="Rectangle 354"/>
            <p:cNvSpPr>
              <a:spLocks noChangeArrowheads="1"/>
            </p:cNvSpPr>
            <p:nvPr/>
          </p:nvSpPr>
          <p:spPr bwMode="auto">
            <a:xfrm>
              <a:off x="3251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1" name="Rectangle 355"/>
            <p:cNvSpPr>
              <a:spLocks noChangeArrowheads="1"/>
            </p:cNvSpPr>
            <p:nvPr/>
          </p:nvSpPr>
          <p:spPr bwMode="auto">
            <a:xfrm>
              <a:off x="3363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2" name="Rectangle 356"/>
            <p:cNvSpPr>
              <a:spLocks noChangeArrowheads="1"/>
            </p:cNvSpPr>
            <p:nvPr/>
          </p:nvSpPr>
          <p:spPr bwMode="auto">
            <a:xfrm>
              <a:off x="3475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3" name="Rectangle 357"/>
            <p:cNvSpPr>
              <a:spLocks noChangeArrowheads="1"/>
            </p:cNvSpPr>
            <p:nvPr/>
          </p:nvSpPr>
          <p:spPr bwMode="auto">
            <a:xfrm>
              <a:off x="3588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4" name="Rectangle 358"/>
            <p:cNvSpPr>
              <a:spLocks noChangeArrowheads="1"/>
            </p:cNvSpPr>
            <p:nvPr/>
          </p:nvSpPr>
          <p:spPr bwMode="auto">
            <a:xfrm>
              <a:off x="3700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5" name="Rectangle 359"/>
            <p:cNvSpPr>
              <a:spLocks noChangeArrowheads="1"/>
            </p:cNvSpPr>
            <p:nvPr/>
          </p:nvSpPr>
          <p:spPr bwMode="auto">
            <a:xfrm>
              <a:off x="3812" y="234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6" name="Rectangle 360"/>
            <p:cNvSpPr>
              <a:spLocks noChangeArrowheads="1"/>
            </p:cNvSpPr>
            <p:nvPr/>
          </p:nvSpPr>
          <p:spPr bwMode="auto">
            <a:xfrm>
              <a:off x="3925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7" name="Rectangle 361"/>
            <p:cNvSpPr>
              <a:spLocks noChangeArrowheads="1"/>
            </p:cNvSpPr>
            <p:nvPr/>
          </p:nvSpPr>
          <p:spPr bwMode="auto">
            <a:xfrm>
              <a:off x="4037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8" name="Rectangle 362"/>
            <p:cNvSpPr>
              <a:spLocks noChangeArrowheads="1"/>
            </p:cNvSpPr>
            <p:nvPr/>
          </p:nvSpPr>
          <p:spPr bwMode="auto">
            <a:xfrm>
              <a:off x="4149" y="234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9" name="Rectangle 363"/>
            <p:cNvSpPr>
              <a:spLocks noChangeArrowheads="1"/>
            </p:cNvSpPr>
            <p:nvPr/>
          </p:nvSpPr>
          <p:spPr bwMode="auto">
            <a:xfrm>
              <a:off x="4262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0" name="Rectangle 364"/>
            <p:cNvSpPr>
              <a:spLocks noChangeArrowheads="1"/>
            </p:cNvSpPr>
            <p:nvPr/>
          </p:nvSpPr>
          <p:spPr bwMode="auto">
            <a:xfrm>
              <a:off x="4374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1" name="Rectangle 365"/>
            <p:cNvSpPr>
              <a:spLocks noChangeArrowheads="1"/>
            </p:cNvSpPr>
            <p:nvPr/>
          </p:nvSpPr>
          <p:spPr bwMode="auto">
            <a:xfrm>
              <a:off x="4486" y="234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2" name="Rectangle 366"/>
            <p:cNvSpPr>
              <a:spLocks noChangeArrowheads="1"/>
            </p:cNvSpPr>
            <p:nvPr/>
          </p:nvSpPr>
          <p:spPr bwMode="auto">
            <a:xfrm>
              <a:off x="4599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3" name="Rectangle 367"/>
            <p:cNvSpPr>
              <a:spLocks noChangeArrowheads="1"/>
            </p:cNvSpPr>
            <p:nvPr/>
          </p:nvSpPr>
          <p:spPr bwMode="auto">
            <a:xfrm>
              <a:off x="4711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4" name="Rectangle 368"/>
            <p:cNvSpPr>
              <a:spLocks noChangeArrowheads="1"/>
            </p:cNvSpPr>
            <p:nvPr/>
          </p:nvSpPr>
          <p:spPr bwMode="auto">
            <a:xfrm>
              <a:off x="4823" y="234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5" name="Rectangle 369"/>
            <p:cNvSpPr>
              <a:spLocks noChangeArrowheads="1"/>
            </p:cNvSpPr>
            <p:nvPr/>
          </p:nvSpPr>
          <p:spPr bwMode="auto">
            <a:xfrm>
              <a:off x="4936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6" name="Rectangle 370"/>
            <p:cNvSpPr>
              <a:spLocks noChangeArrowheads="1"/>
            </p:cNvSpPr>
            <p:nvPr/>
          </p:nvSpPr>
          <p:spPr bwMode="auto">
            <a:xfrm>
              <a:off x="5048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7" name="Rectangle 371"/>
            <p:cNvSpPr>
              <a:spLocks noChangeArrowheads="1"/>
            </p:cNvSpPr>
            <p:nvPr/>
          </p:nvSpPr>
          <p:spPr bwMode="auto">
            <a:xfrm>
              <a:off x="5161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8" name="Rectangle 372"/>
            <p:cNvSpPr>
              <a:spLocks noChangeArrowheads="1"/>
            </p:cNvSpPr>
            <p:nvPr/>
          </p:nvSpPr>
          <p:spPr bwMode="auto">
            <a:xfrm>
              <a:off x="5273" y="234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9" name="Rectangle 373"/>
            <p:cNvSpPr>
              <a:spLocks noChangeArrowheads="1"/>
            </p:cNvSpPr>
            <p:nvPr/>
          </p:nvSpPr>
          <p:spPr bwMode="auto">
            <a:xfrm>
              <a:off x="5378" y="228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0" name="Rectangle 374"/>
            <p:cNvSpPr>
              <a:spLocks noChangeArrowheads="1"/>
            </p:cNvSpPr>
            <p:nvPr/>
          </p:nvSpPr>
          <p:spPr bwMode="auto">
            <a:xfrm>
              <a:off x="5378" y="217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1" name="Rectangle 375"/>
            <p:cNvSpPr>
              <a:spLocks noChangeArrowheads="1"/>
            </p:cNvSpPr>
            <p:nvPr/>
          </p:nvSpPr>
          <p:spPr bwMode="auto">
            <a:xfrm>
              <a:off x="5378" y="206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2" name="Freeform 376"/>
            <p:cNvSpPr>
              <a:spLocks/>
            </p:cNvSpPr>
            <p:nvPr/>
          </p:nvSpPr>
          <p:spPr bwMode="auto">
            <a:xfrm>
              <a:off x="5326" y="2002"/>
              <a:ext cx="68" cy="16"/>
            </a:xfrm>
            <a:custGeom>
              <a:avLst/>
              <a:gdLst>
                <a:gd name="T0" fmla="*/ 52 w 68"/>
                <a:gd name="T1" fmla="*/ 12 h 16"/>
                <a:gd name="T2" fmla="*/ 68 w 68"/>
                <a:gd name="T3" fmla="*/ 12 h 16"/>
                <a:gd name="T4" fmla="*/ 68 w 68"/>
                <a:gd name="T5" fmla="*/ 7 h 16"/>
                <a:gd name="T6" fmla="*/ 68 w 68"/>
                <a:gd name="T7" fmla="*/ 0 h 16"/>
                <a:gd name="T8" fmla="*/ 59 w 68"/>
                <a:gd name="T9" fmla="*/ 0 h 16"/>
                <a:gd name="T10" fmla="*/ 0 w 68"/>
                <a:gd name="T11" fmla="*/ 0 h 16"/>
                <a:gd name="T12" fmla="*/ 0 w 68"/>
                <a:gd name="T13" fmla="*/ 16 h 16"/>
                <a:gd name="T14" fmla="*/ 59 w 68"/>
                <a:gd name="T15" fmla="*/ 16 h 16"/>
                <a:gd name="T16" fmla="*/ 59 w 68"/>
                <a:gd name="T17" fmla="*/ 7 h 16"/>
                <a:gd name="T18" fmla="*/ 52 w 68"/>
                <a:gd name="T19" fmla="*/ 7 h 16"/>
                <a:gd name="T20" fmla="*/ 52 w 68"/>
                <a:gd name="T21" fmla="*/ 12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" h="16">
                  <a:moveTo>
                    <a:pt x="52" y="12"/>
                  </a:moveTo>
                  <a:lnTo>
                    <a:pt x="68" y="12"/>
                  </a:lnTo>
                  <a:lnTo>
                    <a:pt x="68" y="7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59" y="16"/>
                  </a:lnTo>
                  <a:lnTo>
                    <a:pt x="59" y="7"/>
                  </a:lnTo>
                  <a:lnTo>
                    <a:pt x="52" y="7"/>
                  </a:lnTo>
                  <a:lnTo>
                    <a:pt x="52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3" name="Rectangle 377"/>
            <p:cNvSpPr>
              <a:spLocks noChangeArrowheads="1"/>
            </p:cNvSpPr>
            <p:nvPr/>
          </p:nvSpPr>
          <p:spPr bwMode="auto">
            <a:xfrm>
              <a:off x="5214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4" name="Rectangle 378"/>
            <p:cNvSpPr>
              <a:spLocks noChangeArrowheads="1"/>
            </p:cNvSpPr>
            <p:nvPr/>
          </p:nvSpPr>
          <p:spPr bwMode="auto">
            <a:xfrm>
              <a:off x="5102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5" name="Rectangle 379"/>
            <p:cNvSpPr>
              <a:spLocks noChangeArrowheads="1"/>
            </p:cNvSpPr>
            <p:nvPr/>
          </p:nvSpPr>
          <p:spPr bwMode="auto">
            <a:xfrm>
              <a:off x="4989" y="200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6" name="Rectangle 380"/>
            <p:cNvSpPr>
              <a:spLocks noChangeArrowheads="1"/>
            </p:cNvSpPr>
            <p:nvPr/>
          </p:nvSpPr>
          <p:spPr bwMode="auto">
            <a:xfrm>
              <a:off x="4877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7" name="Rectangle 381"/>
            <p:cNvSpPr>
              <a:spLocks noChangeArrowheads="1"/>
            </p:cNvSpPr>
            <p:nvPr/>
          </p:nvSpPr>
          <p:spPr bwMode="auto">
            <a:xfrm>
              <a:off x="4765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8" name="Rectangle 382"/>
            <p:cNvSpPr>
              <a:spLocks noChangeArrowheads="1"/>
            </p:cNvSpPr>
            <p:nvPr/>
          </p:nvSpPr>
          <p:spPr bwMode="auto">
            <a:xfrm>
              <a:off x="4652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9" name="Rectangle 383"/>
            <p:cNvSpPr>
              <a:spLocks noChangeArrowheads="1"/>
            </p:cNvSpPr>
            <p:nvPr/>
          </p:nvSpPr>
          <p:spPr bwMode="auto">
            <a:xfrm>
              <a:off x="4540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0" name="Rectangle 384"/>
            <p:cNvSpPr>
              <a:spLocks noChangeArrowheads="1"/>
            </p:cNvSpPr>
            <p:nvPr/>
          </p:nvSpPr>
          <p:spPr bwMode="auto">
            <a:xfrm>
              <a:off x="4428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1" name="Rectangle 385"/>
            <p:cNvSpPr>
              <a:spLocks noChangeArrowheads="1"/>
            </p:cNvSpPr>
            <p:nvPr/>
          </p:nvSpPr>
          <p:spPr bwMode="auto">
            <a:xfrm>
              <a:off x="4315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2" name="Rectangle 386"/>
            <p:cNvSpPr>
              <a:spLocks noChangeArrowheads="1"/>
            </p:cNvSpPr>
            <p:nvPr/>
          </p:nvSpPr>
          <p:spPr bwMode="auto">
            <a:xfrm>
              <a:off x="4203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3" name="Rectangle 387"/>
            <p:cNvSpPr>
              <a:spLocks noChangeArrowheads="1"/>
            </p:cNvSpPr>
            <p:nvPr/>
          </p:nvSpPr>
          <p:spPr bwMode="auto">
            <a:xfrm>
              <a:off x="4091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4" name="Rectangle 388"/>
            <p:cNvSpPr>
              <a:spLocks noChangeArrowheads="1"/>
            </p:cNvSpPr>
            <p:nvPr/>
          </p:nvSpPr>
          <p:spPr bwMode="auto">
            <a:xfrm>
              <a:off x="3978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5" name="Rectangle 389"/>
            <p:cNvSpPr>
              <a:spLocks noChangeArrowheads="1"/>
            </p:cNvSpPr>
            <p:nvPr/>
          </p:nvSpPr>
          <p:spPr bwMode="auto">
            <a:xfrm>
              <a:off x="3866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6" name="Rectangle 390"/>
            <p:cNvSpPr>
              <a:spLocks noChangeArrowheads="1"/>
            </p:cNvSpPr>
            <p:nvPr/>
          </p:nvSpPr>
          <p:spPr bwMode="auto">
            <a:xfrm>
              <a:off x="3753" y="200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7" name="Rectangle 391"/>
            <p:cNvSpPr>
              <a:spLocks noChangeArrowheads="1"/>
            </p:cNvSpPr>
            <p:nvPr/>
          </p:nvSpPr>
          <p:spPr bwMode="auto">
            <a:xfrm>
              <a:off x="3641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8" name="Rectangle 392"/>
            <p:cNvSpPr>
              <a:spLocks noChangeArrowheads="1"/>
            </p:cNvSpPr>
            <p:nvPr/>
          </p:nvSpPr>
          <p:spPr bwMode="auto">
            <a:xfrm>
              <a:off x="3529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9" name="Rectangle 393"/>
            <p:cNvSpPr>
              <a:spLocks noChangeArrowheads="1"/>
            </p:cNvSpPr>
            <p:nvPr/>
          </p:nvSpPr>
          <p:spPr bwMode="auto">
            <a:xfrm>
              <a:off x="3416" y="200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0" name="Rectangle 394"/>
            <p:cNvSpPr>
              <a:spLocks noChangeArrowheads="1"/>
            </p:cNvSpPr>
            <p:nvPr/>
          </p:nvSpPr>
          <p:spPr bwMode="auto">
            <a:xfrm>
              <a:off x="3304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1" name="Rectangle 395"/>
            <p:cNvSpPr>
              <a:spLocks noChangeArrowheads="1"/>
            </p:cNvSpPr>
            <p:nvPr/>
          </p:nvSpPr>
          <p:spPr bwMode="auto">
            <a:xfrm>
              <a:off x="3192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2" name="Rectangle 396"/>
            <p:cNvSpPr>
              <a:spLocks noChangeArrowheads="1"/>
            </p:cNvSpPr>
            <p:nvPr/>
          </p:nvSpPr>
          <p:spPr bwMode="auto">
            <a:xfrm>
              <a:off x="3079" y="200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3" name="Rectangle 397"/>
            <p:cNvSpPr>
              <a:spLocks noChangeArrowheads="1"/>
            </p:cNvSpPr>
            <p:nvPr/>
          </p:nvSpPr>
          <p:spPr bwMode="auto">
            <a:xfrm>
              <a:off x="2967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4" name="Rectangle 398"/>
            <p:cNvSpPr>
              <a:spLocks noChangeArrowheads="1"/>
            </p:cNvSpPr>
            <p:nvPr/>
          </p:nvSpPr>
          <p:spPr bwMode="auto">
            <a:xfrm>
              <a:off x="2855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5" name="Rectangle 399"/>
            <p:cNvSpPr>
              <a:spLocks noChangeArrowheads="1"/>
            </p:cNvSpPr>
            <p:nvPr/>
          </p:nvSpPr>
          <p:spPr bwMode="auto">
            <a:xfrm>
              <a:off x="2742" y="200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6" name="Rectangle 400"/>
            <p:cNvSpPr>
              <a:spLocks noChangeArrowheads="1"/>
            </p:cNvSpPr>
            <p:nvPr/>
          </p:nvSpPr>
          <p:spPr bwMode="auto">
            <a:xfrm>
              <a:off x="2630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7" name="Rectangle 401"/>
            <p:cNvSpPr>
              <a:spLocks noChangeArrowheads="1"/>
            </p:cNvSpPr>
            <p:nvPr/>
          </p:nvSpPr>
          <p:spPr bwMode="auto">
            <a:xfrm>
              <a:off x="2518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8" name="Rectangle 402"/>
            <p:cNvSpPr>
              <a:spLocks noChangeArrowheads="1"/>
            </p:cNvSpPr>
            <p:nvPr/>
          </p:nvSpPr>
          <p:spPr bwMode="auto">
            <a:xfrm>
              <a:off x="2405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9" name="Rectangle 403"/>
            <p:cNvSpPr>
              <a:spLocks noChangeArrowheads="1"/>
            </p:cNvSpPr>
            <p:nvPr/>
          </p:nvSpPr>
          <p:spPr bwMode="auto">
            <a:xfrm>
              <a:off x="2293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0" name="Rectangle 404"/>
            <p:cNvSpPr>
              <a:spLocks noChangeArrowheads="1"/>
            </p:cNvSpPr>
            <p:nvPr/>
          </p:nvSpPr>
          <p:spPr bwMode="auto">
            <a:xfrm>
              <a:off x="2181" y="200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39" name="Group 405"/>
          <p:cNvGrpSpPr>
            <a:grpSpLocks/>
          </p:cNvGrpSpPr>
          <p:nvPr/>
        </p:nvGrpSpPr>
        <p:grpSpPr bwMode="auto">
          <a:xfrm>
            <a:off x="3373438" y="1479550"/>
            <a:ext cx="5189537" cy="568325"/>
            <a:chOff x="2125" y="932"/>
            <a:chExt cx="3269" cy="358"/>
          </a:xfrm>
        </p:grpSpPr>
        <p:sp>
          <p:nvSpPr>
            <p:cNvPr id="7253" name="Rectangle 406"/>
            <p:cNvSpPr>
              <a:spLocks noChangeArrowheads="1"/>
            </p:cNvSpPr>
            <p:nvPr/>
          </p:nvSpPr>
          <p:spPr bwMode="auto">
            <a:xfrm>
              <a:off x="2125" y="939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4" name="Rectangle 407"/>
            <p:cNvSpPr>
              <a:spLocks noChangeArrowheads="1"/>
            </p:cNvSpPr>
            <p:nvPr/>
          </p:nvSpPr>
          <p:spPr bwMode="auto">
            <a:xfrm>
              <a:off x="2125" y="1051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5" name="Rectangle 408"/>
            <p:cNvSpPr>
              <a:spLocks noChangeArrowheads="1"/>
            </p:cNvSpPr>
            <p:nvPr/>
          </p:nvSpPr>
          <p:spPr bwMode="auto">
            <a:xfrm>
              <a:off x="2125" y="1164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6" name="Freeform 409"/>
            <p:cNvSpPr>
              <a:spLocks/>
            </p:cNvSpPr>
            <p:nvPr/>
          </p:nvSpPr>
          <p:spPr bwMode="auto">
            <a:xfrm>
              <a:off x="2125" y="1274"/>
              <a:ext cx="66" cy="16"/>
            </a:xfrm>
            <a:custGeom>
              <a:avLst/>
              <a:gdLst>
                <a:gd name="T0" fmla="*/ 16 w 66"/>
                <a:gd name="T1" fmla="*/ 2 h 16"/>
                <a:gd name="T2" fmla="*/ 0 w 66"/>
                <a:gd name="T3" fmla="*/ 2 h 16"/>
                <a:gd name="T4" fmla="*/ 0 w 66"/>
                <a:gd name="T5" fmla="*/ 7 h 16"/>
                <a:gd name="T6" fmla="*/ 0 w 66"/>
                <a:gd name="T7" fmla="*/ 16 h 16"/>
                <a:gd name="T8" fmla="*/ 7 w 66"/>
                <a:gd name="T9" fmla="*/ 16 h 16"/>
                <a:gd name="T10" fmla="*/ 66 w 66"/>
                <a:gd name="T11" fmla="*/ 16 h 16"/>
                <a:gd name="T12" fmla="*/ 66 w 66"/>
                <a:gd name="T13" fmla="*/ 0 h 16"/>
                <a:gd name="T14" fmla="*/ 7 w 66"/>
                <a:gd name="T15" fmla="*/ 0 h 16"/>
                <a:gd name="T16" fmla="*/ 7 w 66"/>
                <a:gd name="T17" fmla="*/ 7 h 16"/>
                <a:gd name="T18" fmla="*/ 16 w 66"/>
                <a:gd name="T19" fmla="*/ 7 h 16"/>
                <a:gd name="T20" fmla="*/ 16 w 66"/>
                <a:gd name="T21" fmla="*/ 2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" h="16">
                  <a:moveTo>
                    <a:pt x="16" y="2"/>
                  </a:moveTo>
                  <a:lnTo>
                    <a:pt x="0" y="2"/>
                  </a:lnTo>
                  <a:lnTo>
                    <a:pt x="0" y="7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66" y="16"/>
                  </a:lnTo>
                  <a:lnTo>
                    <a:pt x="66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6" y="7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7" name="Rectangle 410"/>
            <p:cNvSpPr>
              <a:spLocks noChangeArrowheads="1"/>
            </p:cNvSpPr>
            <p:nvPr/>
          </p:nvSpPr>
          <p:spPr bwMode="auto">
            <a:xfrm>
              <a:off x="2239" y="127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8" name="Rectangle 411"/>
            <p:cNvSpPr>
              <a:spLocks noChangeArrowheads="1"/>
            </p:cNvSpPr>
            <p:nvPr/>
          </p:nvSpPr>
          <p:spPr bwMode="auto">
            <a:xfrm>
              <a:off x="2352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59" name="Rectangle 412"/>
            <p:cNvSpPr>
              <a:spLocks noChangeArrowheads="1"/>
            </p:cNvSpPr>
            <p:nvPr/>
          </p:nvSpPr>
          <p:spPr bwMode="auto">
            <a:xfrm>
              <a:off x="2464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0" name="Rectangle 413"/>
            <p:cNvSpPr>
              <a:spLocks noChangeArrowheads="1"/>
            </p:cNvSpPr>
            <p:nvPr/>
          </p:nvSpPr>
          <p:spPr bwMode="auto">
            <a:xfrm>
              <a:off x="2576" y="127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1" name="Rectangle 414"/>
            <p:cNvSpPr>
              <a:spLocks noChangeArrowheads="1"/>
            </p:cNvSpPr>
            <p:nvPr/>
          </p:nvSpPr>
          <p:spPr bwMode="auto">
            <a:xfrm>
              <a:off x="2689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2" name="Rectangle 415"/>
            <p:cNvSpPr>
              <a:spLocks noChangeArrowheads="1"/>
            </p:cNvSpPr>
            <p:nvPr/>
          </p:nvSpPr>
          <p:spPr bwMode="auto">
            <a:xfrm>
              <a:off x="2801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Rectangle 416"/>
            <p:cNvSpPr>
              <a:spLocks noChangeArrowheads="1"/>
            </p:cNvSpPr>
            <p:nvPr/>
          </p:nvSpPr>
          <p:spPr bwMode="auto">
            <a:xfrm>
              <a:off x="2914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4" name="Rectangle 417"/>
            <p:cNvSpPr>
              <a:spLocks noChangeArrowheads="1"/>
            </p:cNvSpPr>
            <p:nvPr/>
          </p:nvSpPr>
          <p:spPr bwMode="auto">
            <a:xfrm>
              <a:off x="3026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5" name="Rectangle 418"/>
            <p:cNvSpPr>
              <a:spLocks noChangeArrowheads="1"/>
            </p:cNvSpPr>
            <p:nvPr/>
          </p:nvSpPr>
          <p:spPr bwMode="auto">
            <a:xfrm>
              <a:off x="3138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Rectangle 419"/>
            <p:cNvSpPr>
              <a:spLocks noChangeArrowheads="1"/>
            </p:cNvSpPr>
            <p:nvPr/>
          </p:nvSpPr>
          <p:spPr bwMode="auto">
            <a:xfrm>
              <a:off x="3251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Rectangle 420"/>
            <p:cNvSpPr>
              <a:spLocks noChangeArrowheads="1"/>
            </p:cNvSpPr>
            <p:nvPr/>
          </p:nvSpPr>
          <p:spPr bwMode="auto">
            <a:xfrm>
              <a:off x="3363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Rectangle 421"/>
            <p:cNvSpPr>
              <a:spLocks noChangeArrowheads="1"/>
            </p:cNvSpPr>
            <p:nvPr/>
          </p:nvSpPr>
          <p:spPr bwMode="auto">
            <a:xfrm>
              <a:off x="3475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9" name="Rectangle 422"/>
            <p:cNvSpPr>
              <a:spLocks noChangeArrowheads="1"/>
            </p:cNvSpPr>
            <p:nvPr/>
          </p:nvSpPr>
          <p:spPr bwMode="auto">
            <a:xfrm>
              <a:off x="3588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0" name="Rectangle 423"/>
            <p:cNvSpPr>
              <a:spLocks noChangeArrowheads="1"/>
            </p:cNvSpPr>
            <p:nvPr/>
          </p:nvSpPr>
          <p:spPr bwMode="auto">
            <a:xfrm>
              <a:off x="3700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" name="Rectangle 424"/>
            <p:cNvSpPr>
              <a:spLocks noChangeArrowheads="1"/>
            </p:cNvSpPr>
            <p:nvPr/>
          </p:nvSpPr>
          <p:spPr bwMode="auto">
            <a:xfrm>
              <a:off x="3812" y="127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" name="Rectangle 425"/>
            <p:cNvSpPr>
              <a:spLocks noChangeArrowheads="1"/>
            </p:cNvSpPr>
            <p:nvPr/>
          </p:nvSpPr>
          <p:spPr bwMode="auto">
            <a:xfrm>
              <a:off x="3925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" name="Rectangle 426"/>
            <p:cNvSpPr>
              <a:spLocks noChangeArrowheads="1"/>
            </p:cNvSpPr>
            <p:nvPr/>
          </p:nvSpPr>
          <p:spPr bwMode="auto">
            <a:xfrm>
              <a:off x="4037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" name="Rectangle 427"/>
            <p:cNvSpPr>
              <a:spLocks noChangeArrowheads="1"/>
            </p:cNvSpPr>
            <p:nvPr/>
          </p:nvSpPr>
          <p:spPr bwMode="auto">
            <a:xfrm>
              <a:off x="4149" y="127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5" name="Rectangle 428"/>
            <p:cNvSpPr>
              <a:spLocks noChangeArrowheads="1"/>
            </p:cNvSpPr>
            <p:nvPr/>
          </p:nvSpPr>
          <p:spPr bwMode="auto">
            <a:xfrm>
              <a:off x="4262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6" name="Rectangle 429"/>
            <p:cNvSpPr>
              <a:spLocks noChangeArrowheads="1"/>
            </p:cNvSpPr>
            <p:nvPr/>
          </p:nvSpPr>
          <p:spPr bwMode="auto">
            <a:xfrm>
              <a:off x="4374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7" name="Rectangle 430"/>
            <p:cNvSpPr>
              <a:spLocks noChangeArrowheads="1"/>
            </p:cNvSpPr>
            <p:nvPr/>
          </p:nvSpPr>
          <p:spPr bwMode="auto">
            <a:xfrm>
              <a:off x="4486" y="127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8" name="Rectangle 431"/>
            <p:cNvSpPr>
              <a:spLocks noChangeArrowheads="1"/>
            </p:cNvSpPr>
            <p:nvPr/>
          </p:nvSpPr>
          <p:spPr bwMode="auto">
            <a:xfrm>
              <a:off x="4599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9" name="Rectangle 432"/>
            <p:cNvSpPr>
              <a:spLocks noChangeArrowheads="1"/>
            </p:cNvSpPr>
            <p:nvPr/>
          </p:nvSpPr>
          <p:spPr bwMode="auto">
            <a:xfrm>
              <a:off x="4711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0" name="Rectangle 433"/>
            <p:cNvSpPr>
              <a:spLocks noChangeArrowheads="1"/>
            </p:cNvSpPr>
            <p:nvPr/>
          </p:nvSpPr>
          <p:spPr bwMode="auto">
            <a:xfrm>
              <a:off x="4823" y="1274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1" name="Rectangle 434"/>
            <p:cNvSpPr>
              <a:spLocks noChangeArrowheads="1"/>
            </p:cNvSpPr>
            <p:nvPr/>
          </p:nvSpPr>
          <p:spPr bwMode="auto">
            <a:xfrm>
              <a:off x="4936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2" name="Rectangle 435"/>
            <p:cNvSpPr>
              <a:spLocks noChangeArrowheads="1"/>
            </p:cNvSpPr>
            <p:nvPr/>
          </p:nvSpPr>
          <p:spPr bwMode="auto">
            <a:xfrm>
              <a:off x="5048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3" name="Rectangle 436"/>
            <p:cNvSpPr>
              <a:spLocks noChangeArrowheads="1"/>
            </p:cNvSpPr>
            <p:nvPr/>
          </p:nvSpPr>
          <p:spPr bwMode="auto">
            <a:xfrm>
              <a:off x="5161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4" name="Rectangle 437"/>
            <p:cNvSpPr>
              <a:spLocks noChangeArrowheads="1"/>
            </p:cNvSpPr>
            <p:nvPr/>
          </p:nvSpPr>
          <p:spPr bwMode="auto">
            <a:xfrm>
              <a:off x="5273" y="1274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5" name="Rectangle 438"/>
            <p:cNvSpPr>
              <a:spLocks noChangeArrowheads="1"/>
            </p:cNvSpPr>
            <p:nvPr/>
          </p:nvSpPr>
          <p:spPr bwMode="auto">
            <a:xfrm>
              <a:off x="5378" y="1217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6" name="Rectangle 439"/>
            <p:cNvSpPr>
              <a:spLocks noChangeArrowheads="1"/>
            </p:cNvSpPr>
            <p:nvPr/>
          </p:nvSpPr>
          <p:spPr bwMode="auto">
            <a:xfrm>
              <a:off x="5378" y="1105"/>
              <a:ext cx="16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7" name="Rectangle 440"/>
            <p:cNvSpPr>
              <a:spLocks noChangeArrowheads="1"/>
            </p:cNvSpPr>
            <p:nvPr/>
          </p:nvSpPr>
          <p:spPr bwMode="auto">
            <a:xfrm>
              <a:off x="5378" y="992"/>
              <a:ext cx="16" cy="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8" name="Freeform 441"/>
            <p:cNvSpPr>
              <a:spLocks/>
            </p:cNvSpPr>
            <p:nvPr/>
          </p:nvSpPr>
          <p:spPr bwMode="auto">
            <a:xfrm>
              <a:off x="5326" y="932"/>
              <a:ext cx="68" cy="16"/>
            </a:xfrm>
            <a:custGeom>
              <a:avLst/>
              <a:gdLst>
                <a:gd name="T0" fmla="*/ 52 w 68"/>
                <a:gd name="T1" fmla="*/ 12 h 16"/>
                <a:gd name="T2" fmla="*/ 68 w 68"/>
                <a:gd name="T3" fmla="*/ 12 h 16"/>
                <a:gd name="T4" fmla="*/ 68 w 68"/>
                <a:gd name="T5" fmla="*/ 7 h 16"/>
                <a:gd name="T6" fmla="*/ 68 w 68"/>
                <a:gd name="T7" fmla="*/ 0 h 16"/>
                <a:gd name="T8" fmla="*/ 59 w 68"/>
                <a:gd name="T9" fmla="*/ 0 h 16"/>
                <a:gd name="T10" fmla="*/ 0 w 68"/>
                <a:gd name="T11" fmla="*/ 0 h 16"/>
                <a:gd name="T12" fmla="*/ 0 w 68"/>
                <a:gd name="T13" fmla="*/ 16 h 16"/>
                <a:gd name="T14" fmla="*/ 59 w 68"/>
                <a:gd name="T15" fmla="*/ 16 h 16"/>
                <a:gd name="T16" fmla="*/ 59 w 68"/>
                <a:gd name="T17" fmla="*/ 7 h 16"/>
                <a:gd name="T18" fmla="*/ 52 w 68"/>
                <a:gd name="T19" fmla="*/ 7 h 16"/>
                <a:gd name="T20" fmla="*/ 52 w 68"/>
                <a:gd name="T21" fmla="*/ 12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" h="16">
                  <a:moveTo>
                    <a:pt x="52" y="12"/>
                  </a:moveTo>
                  <a:lnTo>
                    <a:pt x="68" y="12"/>
                  </a:lnTo>
                  <a:lnTo>
                    <a:pt x="68" y="7"/>
                  </a:lnTo>
                  <a:lnTo>
                    <a:pt x="68" y="0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59" y="16"/>
                  </a:lnTo>
                  <a:lnTo>
                    <a:pt x="59" y="7"/>
                  </a:lnTo>
                  <a:lnTo>
                    <a:pt x="52" y="7"/>
                  </a:lnTo>
                  <a:lnTo>
                    <a:pt x="52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89" name="Rectangle 442"/>
            <p:cNvSpPr>
              <a:spLocks noChangeArrowheads="1"/>
            </p:cNvSpPr>
            <p:nvPr/>
          </p:nvSpPr>
          <p:spPr bwMode="auto">
            <a:xfrm>
              <a:off x="5214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Rectangle 443"/>
            <p:cNvSpPr>
              <a:spLocks noChangeArrowheads="1"/>
            </p:cNvSpPr>
            <p:nvPr/>
          </p:nvSpPr>
          <p:spPr bwMode="auto">
            <a:xfrm>
              <a:off x="5102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Rectangle 444"/>
            <p:cNvSpPr>
              <a:spLocks noChangeArrowheads="1"/>
            </p:cNvSpPr>
            <p:nvPr/>
          </p:nvSpPr>
          <p:spPr bwMode="auto">
            <a:xfrm>
              <a:off x="4989" y="93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2" name="Rectangle 445"/>
            <p:cNvSpPr>
              <a:spLocks noChangeArrowheads="1"/>
            </p:cNvSpPr>
            <p:nvPr/>
          </p:nvSpPr>
          <p:spPr bwMode="auto">
            <a:xfrm>
              <a:off x="4877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3" name="Rectangle 446"/>
            <p:cNvSpPr>
              <a:spLocks noChangeArrowheads="1"/>
            </p:cNvSpPr>
            <p:nvPr/>
          </p:nvSpPr>
          <p:spPr bwMode="auto">
            <a:xfrm>
              <a:off x="4765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4" name="Rectangle 447"/>
            <p:cNvSpPr>
              <a:spLocks noChangeArrowheads="1"/>
            </p:cNvSpPr>
            <p:nvPr/>
          </p:nvSpPr>
          <p:spPr bwMode="auto">
            <a:xfrm>
              <a:off x="4652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5" name="Rectangle 448"/>
            <p:cNvSpPr>
              <a:spLocks noChangeArrowheads="1"/>
            </p:cNvSpPr>
            <p:nvPr/>
          </p:nvSpPr>
          <p:spPr bwMode="auto">
            <a:xfrm>
              <a:off x="4540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6" name="Rectangle 449"/>
            <p:cNvSpPr>
              <a:spLocks noChangeArrowheads="1"/>
            </p:cNvSpPr>
            <p:nvPr/>
          </p:nvSpPr>
          <p:spPr bwMode="auto">
            <a:xfrm>
              <a:off x="4428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7" name="Rectangle 450"/>
            <p:cNvSpPr>
              <a:spLocks noChangeArrowheads="1"/>
            </p:cNvSpPr>
            <p:nvPr/>
          </p:nvSpPr>
          <p:spPr bwMode="auto">
            <a:xfrm>
              <a:off x="4315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8" name="Rectangle 451"/>
            <p:cNvSpPr>
              <a:spLocks noChangeArrowheads="1"/>
            </p:cNvSpPr>
            <p:nvPr/>
          </p:nvSpPr>
          <p:spPr bwMode="auto">
            <a:xfrm>
              <a:off x="4203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9" name="Rectangle 452"/>
            <p:cNvSpPr>
              <a:spLocks noChangeArrowheads="1"/>
            </p:cNvSpPr>
            <p:nvPr/>
          </p:nvSpPr>
          <p:spPr bwMode="auto">
            <a:xfrm>
              <a:off x="4091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0" name="Rectangle 453"/>
            <p:cNvSpPr>
              <a:spLocks noChangeArrowheads="1"/>
            </p:cNvSpPr>
            <p:nvPr/>
          </p:nvSpPr>
          <p:spPr bwMode="auto">
            <a:xfrm>
              <a:off x="3978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1" name="Rectangle 454"/>
            <p:cNvSpPr>
              <a:spLocks noChangeArrowheads="1"/>
            </p:cNvSpPr>
            <p:nvPr/>
          </p:nvSpPr>
          <p:spPr bwMode="auto">
            <a:xfrm>
              <a:off x="3866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2" name="Rectangle 455"/>
            <p:cNvSpPr>
              <a:spLocks noChangeArrowheads="1"/>
            </p:cNvSpPr>
            <p:nvPr/>
          </p:nvSpPr>
          <p:spPr bwMode="auto">
            <a:xfrm>
              <a:off x="3753" y="93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3" name="Rectangle 456"/>
            <p:cNvSpPr>
              <a:spLocks noChangeArrowheads="1"/>
            </p:cNvSpPr>
            <p:nvPr/>
          </p:nvSpPr>
          <p:spPr bwMode="auto">
            <a:xfrm>
              <a:off x="3641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4" name="Rectangle 457"/>
            <p:cNvSpPr>
              <a:spLocks noChangeArrowheads="1"/>
            </p:cNvSpPr>
            <p:nvPr/>
          </p:nvSpPr>
          <p:spPr bwMode="auto">
            <a:xfrm>
              <a:off x="3529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5" name="Rectangle 458"/>
            <p:cNvSpPr>
              <a:spLocks noChangeArrowheads="1"/>
            </p:cNvSpPr>
            <p:nvPr/>
          </p:nvSpPr>
          <p:spPr bwMode="auto">
            <a:xfrm>
              <a:off x="3416" y="93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6" name="Rectangle 459"/>
            <p:cNvSpPr>
              <a:spLocks noChangeArrowheads="1"/>
            </p:cNvSpPr>
            <p:nvPr/>
          </p:nvSpPr>
          <p:spPr bwMode="auto">
            <a:xfrm>
              <a:off x="3304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7" name="Rectangle 460"/>
            <p:cNvSpPr>
              <a:spLocks noChangeArrowheads="1"/>
            </p:cNvSpPr>
            <p:nvPr/>
          </p:nvSpPr>
          <p:spPr bwMode="auto">
            <a:xfrm>
              <a:off x="3192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8" name="Rectangle 461"/>
            <p:cNvSpPr>
              <a:spLocks noChangeArrowheads="1"/>
            </p:cNvSpPr>
            <p:nvPr/>
          </p:nvSpPr>
          <p:spPr bwMode="auto">
            <a:xfrm>
              <a:off x="3079" y="93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09" name="Rectangle 462"/>
            <p:cNvSpPr>
              <a:spLocks noChangeArrowheads="1"/>
            </p:cNvSpPr>
            <p:nvPr/>
          </p:nvSpPr>
          <p:spPr bwMode="auto">
            <a:xfrm>
              <a:off x="2967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0" name="Rectangle 463"/>
            <p:cNvSpPr>
              <a:spLocks noChangeArrowheads="1"/>
            </p:cNvSpPr>
            <p:nvPr/>
          </p:nvSpPr>
          <p:spPr bwMode="auto">
            <a:xfrm>
              <a:off x="2855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1" name="Rectangle 464"/>
            <p:cNvSpPr>
              <a:spLocks noChangeArrowheads="1"/>
            </p:cNvSpPr>
            <p:nvPr/>
          </p:nvSpPr>
          <p:spPr bwMode="auto">
            <a:xfrm>
              <a:off x="2742" y="932"/>
              <a:ext cx="65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2" name="Rectangle 465"/>
            <p:cNvSpPr>
              <a:spLocks noChangeArrowheads="1"/>
            </p:cNvSpPr>
            <p:nvPr/>
          </p:nvSpPr>
          <p:spPr bwMode="auto">
            <a:xfrm>
              <a:off x="2630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3" name="Rectangle 466"/>
            <p:cNvSpPr>
              <a:spLocks noChangeArrowheads="1"/>
            </p:cNvSpPr>
            <p:nvPr/>
          </p:nvSpPr>
          <p:spPr bwMode="auto">
            <a:xfrm>
              <a:off x="2518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4" name="Rectangle 467"/>
            <p:cNvSpPr>
              <a:spLocks noChangeArrowheads="1"/>
            </p:cNvSpPr>
            <p:nvPr/>
          </p:nvSpPr>
          <p:spPr bwMode="auto">
            <a:xfrm>
              <a:off x="2405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5" name="Rectangle 468"/>
            <p:cNvSpPr>
              <a:spLocks noChangeArrowheads="1"/>
            </p:cNvSpPr>
            <p:nvPr/>
          </p:nvSpPr>
          <p:spPr bwMode="auto">
            <a:xfrm>
              <a:off x="2293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16" name="Rectangle 469"/>
            <p:cNvSpPr>
              <a:spLocks noChangeArrowheads="1"/>
            </p:cNvSpPr>
            <p:nvPr/>
          </p:nvSpPr>
          <p:spPr bwMode="auto">
            <a:xfrm>
              <a:off x="2181" y="932"/>
              <a:ext cx="64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40" name="Oval 470"/>
          <p:cNvSpPr>
            <a:spLocks noChangeArrowheads="1"/>
          </p:cNvSpPr>
          <p:nvPr/>
        </p:nvSpPr>
        <p:spPr bwMode="auto">
          <a:xfrm>
            <a:off x="3879850" y="1830388"/>
            <a:ext cx="471488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1" name="Oval 471"/>
          <p:cNvSpPr>
            <a:spLocks noChangeArrowheads="1"/>
          </p:cNvSpPr>
          <p:nvPr/>
        </p:nvSpPr>
        <p:spPr bwMode="auto">
          <a:xfrm>
            <a:off x="5646738" y="1830388"/>
            <a:ext cx="469900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2" name="Oval 472"/>
          <p:cNvSpPr>
            <a:spLocks noChangeArrowheads="1"/>
          </p:cNvSpPr>
          <p:nvPr/>
        </p:nvSpPr>
        <p:spPr bwMode="auto">
          <a:xfrm>
            <a:off x="7481888" y="1830388"/>
            <a:ext cx="469900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3" name="Oval 473"/>
          <p:cNvSpPr>
            <a:spLocks noChangeArrowheads="1"/>
          </p:cNvSpPr>
          <p:nvPr/>
        </p:nvSpPr>
        <p:spPr bwMode="auto">
          <a:xfrm>
            <a:off x="3879850" y="3529013"/>
            <a:ext cx="471488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4" name="Oval 474"/>
          <p:cNvSpPr>
            <a:spLocks noChangeArrowheads="1"/>
          </p:cNvSpPr>
          <p:nvPr/>
        </p:nvSpPr>
        <p:spPr bwMode="auto">
          <a:xfrm>
            <a:off x="5646738" y="3529013"/>
            <a:ext cx="469900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5" name="Oval 475"/>
          <p:cNvSpPr>
            <a:spLocks noChangeArrowheads="1"/>
          </p:cNvSpPr>
          <p:nvPr/>
        </p:nvSpPr>
        <p:spPr bwMode="auto">
          <a:xfrm>
            <a:off x="7481888" y="3529013"/>
            <a:ext cx="469900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6" name="Oval 476"/>
          <p:cNvSpPr>
            <a:spLocks noChangeArrowheads="1"/>
          </p:cNvSpPr>
          <p:nvPr/>
        </p:nvSpPr>
        <p:spPr bwMode="auto">
          <a:xfrm>
            <a:off x="3879850" y="5227638"/>
            <a:ext cx="471488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7" name="Oval 477"/>
          <p:cNvSpPr>
            <a:spLocks noChangeArrowheads="1"/>
          </p:cNvSpPr>
          <p:nvPr/>
        </p:nvSpPr>
        <p:spPr bwMode="auto">
          <a:xfrm>
            <a:off x="5646738" y="5227638"/>
            <a:ext cx="469900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8" name="Oval 478"/>
          <p:cNvSpPr>
            <a:spLocks noChangeArrowheads="1"/>
          </p:cNvSpPr>
          <p:nvPr/>
        </p:nvSpPr>
        <p:spPr bwMode="auto">
          <a:xfrm>
            <a:off x="7481888" y="5227638"/>
            <a:ext cx="469900" cy="452437"/>
          </a:xfrm>
          <a:prstGeom prst="ellipse">
            <a:avLst/>
          </a:prstGeom>
          <a:solidFill>
            <a:srgbClr val="CCFFCC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9" name="Rectangle 479"/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000">
                <a:solidFill>
                  <a:srgbClr val="A80000"/>
                </a:solidFill>
                <a:latin typeface="Arial" charset="0"/>
              </a:rPr>
              <a:t>Architecture …</a:t>
            </a:r>
          </a:p>
        </p:txBody>
      </p:sp>
      <p:sp>
        <p:nvSpPr>
          <p:cNvPr id="7250" name="Oval 480"/>
          <p:cNvSpPr>
            <a:spLocks noChangeArrowheads="1"/>
          </p:cNvSpPr>
          <p:nvPr/>
        </p:nvSpPr>
        <p:spPr bwMode="auto">
          <a:xfrm>
            <a:off x="3724275" y="5716588"/>
            <a:ext cx="119063" cy="125412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1" name="Oval 481"/>
          <p:cNvSpPr>
            <a:spLocks noChangeArrowheads="1"/>
          </p:cNvSpPr>
          <p:nvPr/>
        </p:nvSpPr>
        <p:spPr bwMode="auto">
          <a:xfrm>
            <a:off x="4424363" y="5022850"/>
            <a:ext cx="119062" cy="125413"/>
          </a:xfrm>
          <a:prstGeom prst="ellipse">
            <a:avLst/>
          </a:prstGeom>
          <a:solidFill>
            <a:schemeClr val="tx1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2" name="Rectangle 482"/>
          <p:cNvSpPr>
            <a:spLocks noChangeArrowheads="1"/>
          </p:cNvSpPr>
          <p:nvPr/>
        </p:nvSpPr>
        <p:spPr bwMode="auto">
          <a:xfrm>
            <a:off x="609600" y="990600"/>
            <a:ext cx="4343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FFD73EC-CCC9-48AF-AD8C-062C720DE882}" type="slidenum">
              <a:rPr lang="en-US" sz="1400"/>
              <a:pPr eaLnBrk="1" hangingPunct="1"/>
              <a:t>7</a:t>
            </a:fld>
            <a:endParaRPr lang="en-US" sz="14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Issue Priority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524000"/>
            <a:ext cx="6934200" cy="44196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smtClean="0"/>
              <a:t>Correctness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smtClean="0">
                <a:solidFill>
                  <a:srgbClr val="A80000"/>
                </a:solidFill>
              </a:rPr>
              <a:t>Elegant Object-Oriented Design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smtClean="0"/>
              <a:t>Programmability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smtClean="0"/>
              <a:t>Performance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smtClean="0"/>
              <a:t>Reliability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smtClean="0"/>
              <a:t>Administratable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smtClean="0"/>
              <a:t>Security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F7E554D-F87E-4209-AEBE-309E0145687B}" type="slidenum">
              <a:rPr lang="en-US" sz="1400"/>
              <a:pPr eaLnBrk="1" hangingPunct="1"/>
              <a:t>8</a:t>
            </a:fld>
            <a:endParaRPr 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The ADSC is ServiceImpl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3276600" y="2438400"/>
            <a:ext cx="2133600" cy="7620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ServiceImpl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867400" y="2362200"/>
            <a:ext cx="1676400" cy="8382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Service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H="1">
            <a:off x="5410200" y="2819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1524000" y="4267200"/>
            <a:ext cx="1752600" cy="609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Host</a:t>
            </a:r>
          </a:p>
        </p:txBody>
      </p:sp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3505200" y="4267200"/>
            <a:ext cx="1752600" cy="609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Hsp</a:t>
            </a:r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>
            <a:off x="5638800" y="4267200"/>
            <a:ext cx="1752600" cy="609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TaskServer</a:t>
            </a:r>
          </a:p>
        </p:txBody>
      </p:sp>
      <p:sp>
        <p:nvSpPr>
          <p:cNvPr id="9226" name="Line 11"/>
          <p:cNvSpPr>
            <a:spLocks noChangeShapeType="1"/>
          </p:cNvSpPr>
          <p:nvPr/>
        </p:nvSpPr>
        <p:spPr bwMode="auto">
          <a:xfrm>
            <a:off x="2286000" y="38100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12"/>
          <p:cNvSpPr>
            <a:spLocks noChangeShapeType="1"/>
          </p:cNvSpPr>
          <p:nvPr/>
        </p:nvSpPr>
        <p:spPr bwMode="auto">
          <a:xfrm>
            <a:off x="22860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13"/>
          <p:cNvSpPr>
            <a:spLocks noChangeShapeType="1"/>
          </p:cNvSpPr>
          <p:nvPr/>
        </p:nvSpPr>
        <p:spPr bwMode="auto">
          <a:xfrm>
            <a:off x="43434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14"/>
          <p:cNvSpPr>
            <a:spLocks noChangeShapeType="1"/>
          </p:cNvSpPr>
          <p:nvPr/>
        </p:nvSpPr>
        <p:spPr bwMode="auto">
          <a:xfrm>
            <a:off x="64770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15"/>
          <p:cNvSpPr>
            <a:spLocks noChangeShapeType="1"/>
          </p:cNvSpPr>
          <p:nvPr/>
        </p:nvSpPr>
        <p:spPr bwMode="auto">
          <a:xfrm>
            <a:off x="4343400" y="3200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AutoShape 16"/>
          <p:cNvSpPr>
            <a:spLocks noChangeArrowheads="1"/>
          </p:cNvSpPr>
          <p:nvPr/>
        </p:nvSpPr>
        <p:spPr bwMode="auto">
          <a:xfrm>
            <a:off x="4114800" y="3200400"/>
            <a:ext cx="457200" cy="2286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CD2D26C-3FE0-411C-B779-A8939634F0A3}" type="slidenum">
              <a:rPr lang="en-US" sz="1400"/>
              <a:pPr eaLnBrk="1" hangingPunct="1"/>
              <a:t>9</a:t>
            </a:fld>
            <a:endParaRPr lang="en-US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Anatomy of an ADSC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5791200" cy="4419600"/>
          </a:xfrm>
        </p:spPr>
        <p:txBody>
          <a:bodyPr/>
          <a:lstStyle/>
          <a:p>
            <a:pPr eaLnBrk="1" hangingPunct="1">
              <a:lnSpc>
                <a:spcPct val="160000"/>
              </a:lnSpc>
            </a:pPr>
            <a:r>
              <a:rPr lang="en-US" sz="2800" smtClean="0"/>
              <a:t>A finite state machine</a:t>
            </a:r>
          </a:p>
          <a:p>
            <a:pPr lvl="1" eaLnBrk="1" hangingPunct="1">
              <a:lnSpc>
                <a:spcPct val="160000"/>
              </a:lnSpc>
            </a:pPr>
            <a:r>
              <a:rPr lang="en-US" sz="2400" smtClean="0"/>
              <a:t>Takes commands from neighbor service components as input</a:t>
            </a:r>
          </a:p>
          <a:p>
            <a:pPr lvl="1" eaLnBrk="1" hangingPunct="1">
              <a:lnSpc>
                <a:spcPct val="160000"/>
              </a:lnSpc>
            </a:pPr>
            <a:r>
              <a:rPr lang="en-US" sz="2400" smtClean="0"/>
              <a:t>For each command:</a:t>
            </a:r>
          </a:p>
          <a:p>
            <a:pPr lvl="2" eaLnBrk="1" hangingPunct="1">
              <a:lnSpc>
                <a:spcPct val="160000"/>
              </a:lnSpc>
            </a:pPr>
            <a:r>
              <a:rPr lang="en-US" sz="2000" smtClean="0"/>
              <a:t>Update its state</a:t>
            </a:r>
          </a:p>
          <a:p>
            <a:pPr lvl="2" eaLnBrk="1" hangingPunct="1">
              <a:lnSpc>
                <a:spcPct val="160000"/>
              </a:lnSpc>
            </a:pPr>
            <a:r>
              <a:rPr lang="en-US" sz="2000" smtClean="0"/>
              <a:t>Output command[s] to neighbor service components.</a:t>
            </a: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6172200" y="2819400"/>
            <a:ext cx="2590800" cy="2057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Finite</a:t>
            </a:r>
          </a:p>
          <a:p>
            <a:pPr algn="ctr"/>
            <a:r>
              <a:rPr lang="en-US"/>
              <a:t>State</a:t>
            </a:r>
          </a:p>
          <a:p>
            <a:pPr algn="ctr"/>
            <a:r>
              <a:rPr lang="en-US"/>
              <a:t>Machine</a:t>
            </a:r>
          </a:p>
          <a:p>
            <a:pPr algn="ctr"/>
            <a:r>
              <a:rPr lang="en-US"/>
              <a:t>With Output</a:t>
            </a:r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6324600" y="1600200"/>
            <a:ext cx="1676400" cy="609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Command</a:t>
            </a:r>
          </a:p>
        </p:txBody>
      </p:sp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6477000" y="1752600"/>
            <a:ext cx="1676400" cy="609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Command</a:t>
            </a:r>
          </a:p>
        </p:txBody>
      </p:sp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6629400" y="1905000"/>
            <a:ext cx="1676400" cy="609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Command</a:t>
            </a:r>
          </a:p>
        </p:txBody>
      </p:sp>
      <p:sp>
        <p:nvSpPr>
          <p:cNvPr id="10249" name="Rectangle 10"/>
          <p:cNvSpPr>
            <a:spLocks noChangeArrowheads="1"/>
          </p:cNvSpPr>
          <p:nvPr/>
        </p:nvSpPr>
        <p:spPr bwMode="auto">
          <a:xfrm>
            <a:off x="6629400" y="5257800"/>
            <a:ext cx="1676400" cy="609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Command</a:t>
            </a:r>
          </a:p>
        </p:txBody>
      </p:sp>
      <p:sp>
        <p:nvSpPr>
          <p:cNvPr id="10250" name="Rectangle 11"/>
          <p:cNvSpPr>
            <a:spLocks noChangeArrowheads="1"/>
          </p:cNvSpPr>
          <p:nvPr/>
        </p:nvSpPr>
        <p:spPr bwMode="auto">
          <a:xfrm>
            <a:off x="6781800" y="5410200"/>
            <a:ext cx="1676400" cy="609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Command</a:t>
            </a:r>
          </a:p>
        </p:txBody>
      </p:sp>
      <p:sp>
        <p:nvSpPr>
          <p:cNvPr id="10251" name="Rectangle 12"/>
          <p:cNvSpPr>
            <a:spLocks noChangeArrowheads="1"/>
          </p:cNvSpPr>
          <p:nvPr/>
        </p:nvSpPr>
        <p:spPr bwMode="auto">
          <a:xfrm>
            <a:off x="6934200" y="5562600"/>
            <a:ext cx="1676400" cy="609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Command</a:t>
            </a:r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7391400" y="25146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Line 14"/>
          <p:cNvSpPr>
            <a:spLocks noChangeShapeType="1"/>
          </p:cNvSpPr>
          <p:nvPr/>
        </p:nvSpPr>
        <p:spPr bwMode="auto">
          <a:xfrm>
            <a:off x="7467600" y="48768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232F895-ECC0-41E7-B6B7-66F4376FC597}" type="slidenum">
              <a:rPr lang="en-US" sz="1400"/>
              <a:pPr eaLnBrk="1" hangingPunct="1"/>
              <a:t>10</a:t>
            </a:fld>
            <a:endParaRPr lang="en-US" sz="1400"/>
          </a:p>
        </p:txBody>
      </p:sp>
      <p:sp>
        <p:nvSpPr>
          <p:cNvPr id="11267" name="Line 9"/>
          <p:cNvSpPr>
            <a:spLocks noChangeShapeType="1"/>
          </p:cNvSpPr>
          <p:nvPr/>
        </p:nvSpPr>
        <p:spPr bwMode="auto">
          <a:xfrm flipH="1">
            <a:off x="5715000" y="3048000"/>
            <a:ext cx="312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Anatomy of an ADSC</a:t>
            </a: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3581400" y="4876800"/>
            <a:ext cx="16002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STATE</a:t>
            </a:r>
          </a:p>
        </p:txBody>
      </p:sp>
      <p:sp>
        <p:nvSpPr>
          <p:cNvPr id="11270" name="Line 8"/>
          <p:cNvSpPr>
            <a:spLocks noChangeShapeType="1"/>
          </p:cNvSpPr>
          <p:nvPr/>
        </p:nvSpPr>
        <p:spPr bwMode="auto">
          <a:xfrm flipH="1">
            <a:off x="381000" y="30480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Text Box 10"/>
          <p:cNvSpPr txBox="1">
            <a:spLocks noChangeArrowheads="1"/>
          </p:cNvSpPr>
          <p:nvPr/>
        </p:nvSpPr>
        <p:spPr bwMode="auto">
          <a:xfrm>
            <a:off x="381000" y="2438400"/>
            <a:ext cx="2279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COMMANDS</a:t>
            </a:r>
          </a:p>
        </p:txBody>
      </p:sp>
      <p:sp>
        <p:nvSpPr>
          <p:cNvPr id="11272" name="Text Box 11"/>
          <p:cNvSpPr txBox="1">
            <a:spLocks noChangeArrowheads="1"/>
          </p:cNvSpPr>
          <p:nvPr/>
        </p:nvSpPr>
        <p:spPr bwMode="auto">
          <a:xfrm>
            <a:off x="6019800" y="2514600"/>
            <a:ext cx="2279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/>
              <a:t>COMMANDS</a:t>
            </a:r>
          </a:p>
        </p:txBody>
      </p:sp>
      <p:sp>
        <p:nvSpPr>
          <p:cNvPr id="11273" name="Line 12"/>
          <p:cNvSpPr>
            <a:spLocks noChangeShapeType="1"/>
          </p:cNvSpPr>
          <p:nvPr/>
        </p:nvSpPr>
        <p:spPr bwMode="auto">
          <a:xfrm>
            <a:off x="4419600" y="4038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Rectangle 15"/>
          <p:cNvSpPr>
            <a:spLocks noChangeArrowheads="1"/>
          </p:cNvSpPr>
          <p:nvPr/>
        </p:nvSpPr>
        <p:spPr bwMode="auto">
          <a:xfrm>
            <a:off x="3124200" y="1981200"/>
            <a:ext cx="2590800" cy="2057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Command</a:t>
            </a:r>
          </a:p>
          <a:p>
            <a:pPr algn="ctr"/>
            <a:r>
              <a:rPr lang="en-US"/>
              <a:t>Processor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278C954-007D-44B5-8B98-E9A0C7912C5B}" type="slidenum">
              <a:rPr lang="en-US" sz="1400"/>
              <a:pPr eaLnBrk="1" hangingPunct="1"/>
              <a:t>11</a:t>
            </a:fld>
            <a:endParaRPr lang="en-US" sz="1400"/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304800" y="23622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</a:t>
            </a:r>
            <a:r>
              <a:rPr lang="en-US" sz="2400" b="1"/>
              <a:t>Thread</a:t>
            </a:r>
            <a:r>
              <a:rPr lang="en-US" sz="2400"/>
              <a:t> </a:t>
            </a:r>
          </a:p>
          <a:p>
            <a:pPr algn="ctr"/>
            <a:r>
              <a:rPr lang="en-US" sz="2400">
                <a:solidFill>
                  <a:srgbClr val="BF0000"/>
                </a:solidFill>
              </a:rPr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1676400" y="4267200"/>
            <a:ext cx="26670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Input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2293" name="Rectangle 4"/>
          <p:cNvSpPr>
            <a:spLocks noChangeArrowheads="1"/>
          </p:cNvSpPr>
          <p:nvPr/>
        </p:nvSpPr>
        <p:spPr bwMode="auto">
          <a:xfrm>
            <a:off x="4876800" y="42672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3810000" y="23622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  <a:p>
            <a:pPr algn="ctr"/>
            <a:r>
              <a:rPr lang="en-US" sz="2400" b="1"/>
              <a:t>Thread</a:t>
            </a:r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6400800" y="2362200"/>
            <a:ext cx="25908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/>
              <a:t>Thread</a:t>
            </a:r>
          </a:p>
          <a:p>
            <a:pPr algn="ctr"/>
            <a:r>
              <a:rPr lang="en-US" sz="2400">
                <a:solidFill>
                  <a:srgbClr val="00009F"/>
                </a:solidFill>
              </a:rPr>
              <a:t>invoking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2296" name="Line 7"/>
          <p:cNvSpPr>
            <a:spLocks noChangeShapeType="1"/>
          </p:cNvSpPr>
          <p:nvPr/>
        </p:nvSpPr>
        <p:spPr bwMode="auto">
          <a:xfrm>
            <a:off x="23622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8"/>
          <p:cNvSpPr>
            <a:spLocks noChangeShapeType="1"/>
          </p:cNvSpPr>
          <p:nvPr/>
        </p:nvSpPr>
        <p:spPr bwMode="auto">
          <a:xfrm>
            <a:off x="51816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9"/>
          <p:cNvSpPr>
            <a:spLocks noChangeShapeType="1"/>
          </p:cNvSpPr>
          <p:nvPr/>
        </p:nvSpPr>
        <p:spPr bwMode="auto">
          <a:xfrm>
            <a:off x="40386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10"/>
          <p:cNvSpPr>
            <a:spLocks noChangeShapeType="1"/>
          </p:cNvSpPr>
          <p:nvPr/>
        </p:nvSpPr>
        <p:spPr bwMode="auto">
          <a:xfrm>
            <a:off x="71628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Rectangle 11"/>
          <p:cNvSpPr>
            <a:spLocks noChangeArrowheads="1"/>
          </p:cNvSpPr>
          <p:nvPr/>
        </p:nvSpPr>
        <p:spPr bwMode="auto">
          <a:xfrm>
            <a:off x="152400" y="304800"/>
            <a:ext cx="8839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000">
                <a:solidFill>
                  <a:srgbClr val="A80000"/>
                </a:solidFill>
                <a:latin typeface="Arial" charset="0"/>
              </a:rPr>
              <a:t>Anatomy of an ADSC</a:t>
            </a:r>
          </a:p>
          <a:p>
            <a:pPr algn="ctr"/>
            <a:r>
              <a:rPr lang="en-US" sz="3200">
                <a:solidFill>
                  <a:srgbClr val="00009F"/>
                </a:solidFill>
                <a:latin typeface="Arial" charset="0"/>
              </a:rPr>
              <a:t>Decouple communication from computation </a:t>
            </a:r>
          </a:p>
          <a:p>
            <a:pPr algn="ctr"/>
            <a:r>
              <a:rPr lang="en-US" sz="3200">
                <a:solidFill>
                  <a:srgbClr val="00009F"/>
                </a:solidFill>
                <a:latin typeface="Arial" charset="0"/>
              </a:rPr>
              <a:t>via multi-threading</a:t>
            </a:r>
          </a:p>
        </p:txBody>
      </p:sp>
      <p:sp>
        <p:nvSpPr>
          <p:cNvPr id="12301" name="Rectangle 12"/>
          <p:cNvSpPr>
            <a:spLocks noChangeArrowheads="1"/>
          </p:cNvSpPr>
          <p:nvPr/>
        </p:nvSpPr>
        <p:spPr bwMode="auto">
          <a:xfrm>
            <a:off x="5029200" y="44196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2302" name="Rectangle 13"/>
          <p:cNvSpPr>
            <a:spLocks noChangeArrowheads="1"/>
          </p:cNvSpPr>
          <p:nvPr/>
        </p:nvSpPr>
        <p:spPr bwMode="auto">
          <a:xfrm>
            <a:off x="5181600" y="45720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2303" name="Rectangle 16"/>
          <p:cNvSpPr>
            <a:spLocks noChangeArrowheads="1"/>
          </p:cNvSpPr>
          <p:nvPr/>
        </p:nvSpPr>
        <p:spPr bwMode="auto">
          <a:xfrm>
            <a:off x="457200" y="25146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</a:t>
            </a:r>
            <a:r>
              <a:rPr lang="en-US" sz="2400" b="1"/>
              <a:t>Thread</a:t>
            </a:r>
            <a:r>
              <a:rPr lang="en-US" sz="2400"/>
              <a:t> </a:t>
            </a:r>
          </a:p>
          <a:p>
            <a:pPr algn="ctr"/>
            <a:r>
              <a:rPr lang="en-US" sz="2400">
                <a:solidFill>
                  <a:srgbClr val="BF0000"/>
                </a:solidFill>
              </a:rPr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2304" name="Rectangle 17"/>
          <p:cNvSpPr>
            <a:spLocks noChangeArrowheads="1"/>
          </p:cNvSpPr>
          <p:nvPr/>
        </p:nvSpPr>
        <p:spPr bwMode="auto">
          <a:xfrm>
            <a:off x="609600" y="26670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</a:t>
            </a:r>
            <a:r>
              <a:rPr lang="en-US" sz="2400" b="1"/>
              <a:t>Thread</a:t>
            </a:r>
            <a:r>
              <a:rPr lang="en-US" sz="2400"/>
              <a:t> </a:t>
            </a:r>
          </a:p>
          <a:p>
            <a:pPr algn="ctr"/>
            <a:r>
              <a:rPr lang="en-US" sz="2400">
                <a:solidFill>
                  <a:srgbClr val="BF0000"/>
                </a:solidFill>
              </a:rPr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1336DDA-47E2-40CD-8798-ED4AC45075A1}" type="slidenum">
              <a:rPr lang="en-US" sz="1400"/>
              <a:pPr eaLnBrk="1" hangingPunct="1"/>
              <a:t>12</a:t>
            </a:fld>
            <a:endParaRPr lang="en-US" sz="1400"/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152400" y="25146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 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2971800" y="3048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Input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3657600" y="25146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</p:txBody>
      </p:sp>
      <p:sp>
        <p:nvSpPr>
          <p:cNvPr id="13318" name="Rectangle 5"/>
          <p:cNvSpPr>
            <a:spLocks noChangeArrowheads="1"/>
          </p:cNvSpPr>
          <p:nvPr/>
        </p:nvSpPr>
        <p:spPr bwMode="auto">
          <a:xfrm>
            <a:off x="6324600" y="25146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Thread</a:t>
            </a:r>
          </a:p>
          <a:p>
            <a:pPr algn="ctr"/>
            <a:r>
              <a:rPr lang="en-US" sz="2400"/>
              <a:t>invoking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>
            <a:off x="4495800" y="3810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Line 7"/>
          <p:cNvSpPr>
            <a:spLocks noChangeShapeType="1"/>
          </p:cNvSpPr>
          <p:nvPr/>
        </p:nvSpPr>
        <p:spPr bwMode="auto">
          <a:xfrm>
            <a:off x="4419600" y="1600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Line 8"/>
          <p:cNvSpPr>
            <a:spLocks noChangeShapeType="1"/>
          </p:cNvSpPr>
          <p:nvPr/>
        </p:nvSpPr>
        <p:spPr bwMode="auto">
          <a:xfrm flipH="1">
            <a:off x="1295400" y="9144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9"/>
          <p:cNvSpPr>
            <a:spLocks noChangeShapeType="1"/>
          </p:cNvSpPr>
          <p:nvPr/>
        </p:nvSpPr>
        <p:spPr bwMode="auto">
          <a:xfrm>
            <a:off x="1295400" y="914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Line 10"/>
          <p:cNvSpPr>
            <a:spLocks noChangeShapeType="1"/>
          </p:cNvSpPr>
          <p:nvPr/>
        </p:nvSpPr>
        <p:spPr bwMode="auto">
          <a:xfrm>
            <a:off x="1295400" y="4114800"/>
            <a:ext cx="0" cy="1295400"/>
          </a:xfrm>
          <a:prstGeom prst="line">
            <a:avLst/>
          </a:prstGeom>
          <a:noFill/>
          <a:ln w="12700">
            <a:solidFill>
              <a:srgbClr val="CC99FF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Line 11"/>
          <p:cNvSpPr>
            <a:spLocks noChangeShapeType="1"/>
          </p:cNvSpPr>
          <p:nvPr/>
        </p:nvSpPr>
        <p:spPr bwMode="auto">
          <a:xfrm flipH="1">
            <a:off x="1295400" y="5410200"/>
            <a:ext cx="1676400" cy="0"/>
          </a:xfrm>
          <a:prstGeom prst="line">
            <a:avLst/>
          </a:prstGeom>
          <a:noFill/>
          <a:ln w="12700">
            <a:solidFill>
              <a:srgbClr val="CC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Rectangle 12"/>
          <p:cNvSpPr>
            <a:spLocks noChangeArrowheads="1"/>
          </p:cNvSpPr>
          <p:nvPr/>
        </p:nvSpPr>
        <p:spPr bwMode="auto">
          <a:xfrm>
            <a:off x="2971800" y="47244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3326" name="Line 13"/>
          <p:cNvSpPr>
            <a:spLocks noChangeShapeType="1"/>
          </p:cNvSpPr>
          <p:nvPr/>
        </p:nvSpPr>
        <p:spPr bwMode="auto">
          <a:xfrm>
            <a:off x="7696200" y="914400"/>
            <a:ext cx="0" cy="1600200"/>
          </a:xfrm>
          <a:prstGeom prst="line">
            <a:avLst/>
          </a:prstGeom>
          <a:noFill/>
          <a:ln w="12700">
            <a:solidFill>
              <a:srgbClr val="CC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14"/>
          <p:cNvSpPr>
            <a:spLocks noChangeShapeType="1"/>
          </p:cNvSpPr>
          <p:nvPr/>
        </p:nvSpPr>
        <p:spPr bwMode="auto">
          <a:xfrm>
            <a:off x="7620000" y="3810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15"/>
          <p:cNvSpPr>
            <a:spLocks noChangeShapeType="1"/>
          </p:cNvSpPr>
          <p:nvPr/>
        </p:nvSpPr>
        <p:spPr bwMode="auto">
          <a:xfrm flipH="1">
            <a:off x="5943600" y="541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Line 16"/>
          <p:cNvSpPr>
            <a:spLocks noChangeShapeType="1"/>
          </p:cNvSpPr>
          <p:nvPr/>
        </p:nvSpPr>
        <p:spPr bwMode="auto">
          <a:xfrm flipH="1">
            <a:off x="5943600" y="914400"/>
            <a:ext cx="1752600" cy="0"/>
          </a:xfrm>
          <a:prstGeom prst="line">
            <a:avLst/>
          </a:prstGeom>
          <a:noFill/>
          <a:ln w="12700">
            <a:solidFill>
              <a:srgbClr val="CC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Rectangle 17"/>
          <p:cNvSpPr>
            <a:spLocks noChangeArrowheads="1"/>
          </p:cNvSpPr>
          <p:nvPr/>
        </p:nvSpPr>
        <p:spPr bwMode="auto">
          <a:xfrm>
            <a:off x="3124200" y="48768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3331" name="Rectangle 18"/>
          <p:cNvSpPr>
            <a:spLocks noChangeArrowheads="1"/>
          </p:cNvSpPr>
          <p:nvPr/>
        </p:nvSpPr>
        <p:spPr bwMode="auto">
          <a:xfrm>
            <a:off x="3276600" y="50292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3332" name="Rectangle 19"/>
          <p:cNvSpPr>
            <a:spLocks noChangeArrowheads="1"/>
          </p:cNvSpPr>
          <p:nvPr/>
        </p:nvSpPr>
        <p:spPr bwMode="auto">
          <a:xfrm>
            <a:off x="304800" y="26670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 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3333" name="Rectangle 20"/>
          <p:cNvSpPr>
            <a:spLocks noChangeArrowheads="1"/>
          </p:cNvSpPr>
          <p:nvPr/>
        </p:nvSpPr>
        <p:spPr bwMode="auto">
          <a:xfrm>
            <a:off x="457200" y="28194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 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72754E-B26C-40F4-8379-64B42A91E83E}" type="slidenum">
              <a:rPr lang="en-US" sz="1400"/>
              <a:pPr eaLnBrk="1" hangingPunct="1"/>
              <a:t>13</a:t>
            </a:fld>
            <a:endParaRPr lang="en-US" sz="1400"/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304800" y="23622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</a:t>
            </a:r>
            <a:r>
              <a:rPr lang="en-US" sz="2400" b="1"/>
              <a:t>Thread</a:t>
            </a:r>
            <a:r>
              <a:rPr lang="en-US" sz="2400"/>
              <a:t> </a:t>
            </a:r>
          </a:p>
          <a:p>
            <a:pPr algn="ctr"/>
            <a:r>
              <a:rPr lang="en-US" sz="2400">
                <a:solidFill>
                  <a:srgbClr val="BF0000"/>
                </a:solidFill>
              </a:rPr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676400" y="4267200"/>
            <a:ext cx="26670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Input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876800" y="42672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4342" name="Rectangle 5"/>
          <p:cNvSpPr>
            <a:spLocks noChangeArrowheads="1"/>
          </p:cNvSpPr>
          <p:nvPr/>
        </p:nvSpPr>
        <p:spPr bwMode="auto">
          <a:xfrm>
            <a:off x="3810000" y="23622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  <a:p>
            <a:pPr algn="ctr"/>
            <a:r>
              <a:rPr lang="en-US" sz="2400" b="1"/>
              <a:t>Thread</a:t>
            </a:r>
          </a:p>
        </p:txBody>
      </p:sp>
      <p:sp>
        <p:nvSpPr>
          <p:cNvPr id="14343" name="Rectangle 6"/>
          <p:cNvSpPr>
            <a:spLocks noChangeArrowheads="1"/>
          </p:cNvSpPr>
          <p:nvPr/>
        </p:nvSpPr>
        <p:spPr bwMode="auto">
          <a:xfrm>
            <a:off x="6096000" y="2362200"/>
            <a:ext cx="25908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/>
              <a:t>Thread</a:t>
            </a:r>
          </a:p>
          <a:p>
            <a:pPr algn="ctr"/>
            <a:r>
              <a:rPr lang="en-US" sz="2400">
                <a:solidFill>
                  <a:srgbClr val="00009F"/>
                </a:solidFill>
              </a:rPr>
              <a:t>invoking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4344" name="Line 7"/>
          <p:cNvSpPr>
            <a:spLocks noChangeShapeType="1"/>
          </p:cNvSpPr>
          <p:nvPr/>
        </p:nvSpPr>
        <p:spPr bwMode="auto">
          <a:xfrm>
            <a:off x="23622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Line 8"/>
          <p:cNvSpPr>
            <a:spLocks noChangeShapeType="1"/>
          </p:cNvSpPr>
          <p:nvPr/>
        </p:nvSpPr>
        <p:spPr bwMode="auto">
          <a:xfrm>
            <a:off x="5181600" y="3657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Line 9"/>
          <p:cNvSpPr>
            <a:spLocks noChangeShapeType="1"/>
          </p:cNvSpPr>
          <p:nvPr/>
        </p:nvSpPr>
        <p:spPr bwMode="auto">
          <a:xfrm>
            <a:off x="40386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Line 10"/>
          <p:cNvSpPr>
            <a:spLocks noChangeShapeType="1"/>
          </p:cNvSpPr>
          <p:nvPr/>
        </p:nvSpPr>
        <p:spPr bwMode="auto">
          <a:xfrm>
            <a:off x="7162800" y="3962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8" name="Rectangle 11"/>
          <p:cNvSpPr>
            <a:spLocks noChangeArrowheads="1"/>
          </p:cNvSpPr>
          <p:nvPr/>
        </p:nvSpPr>
        <p:spPr bwMode="auto">
          <a:xfrm>
            <a:off x="152400" y="304800"/>
            <a:ext cx="8839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000">
                <a:solidFill>
                  <a:srgbClr val="A80000"/>
                </a:solidFill>
                <a:latin typeface="Arial" charset="0"/>
              </a:rPr>
              <a:t>Anatomy of an ADSC</a:t>
            </a:r>
          </a:p>
          <a:p>
            <a:pPr algn="ctr"/>
            <a:r>
              <a:rPr lang="en-US" sz="3200">
                <a:solidFill>
                  <a:srgbClr val="00009F"/>
                </a:solidFill>
                <a:latin typeface="Arial" charset="0"/>
              </a:rPr>
              <a:t>Improve network &amp; processor efficiency</a:t>
            </a:r>
          </a:p>
          <a:p>
            <a:pPr algn="ctr"/>
            <a:r>
              <a:rPr lang="en-US" sz="3200">
                <a:solidFill>
                  <a:srgbClr val="00009F"/>
                </a:solidFill>
                <a:latin typeface="Arial" charset="0"/>
              </a:rPr>
              <a:t>via multi-threading</a:t>
            </a:r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5029200" y="44196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4350" name="Rectangle 13"/>
          <p:cNvSpPr>
            <a:spLocks noChangeArrowheads="1"/>
          </p:cNvSpPr>
          <p:nvPr/>
        </p:nvSpPr>
        <p:spPr bwMode="auto">
          <a:xfrm>
            <a:off x="5181600" y="4572000"/>
            <a:ext cx="29718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4351" name="Rectangle 14"/>
          <p:cNvSpPr>
            <a:spLocks noChangeArrowheads="1"/>
          </p:cNvSpPr>
          <p:nvPr/>
        </p:nvSpPr>
        <p:spPr bwMode="auto">
          <a:xfrm>
            <a:off x="457200" y="25146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</a:t>
            </a:r>
            <a:r>
              <a:rPr lang="en-US" sz="2400" b="1"/>
              <a:t>Thread</a:t>
            </a:r>
            <a:r>
              <a:rPr lang="en-US" sz="2400"/>
              <a:t> </a:t>
            </a:r>
          </a:p>
          <a:p>
            <a:pPr algn="ctr"/>
            <a:r>
              <a:rPr lang="en-US" sz="2400">
                <a:solidFill>
                  <a:srgbClr val="BF0000"/>
                </a:solidFill>
              </a:rPr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4352" name="Rectangle 15"/>
          <p:cNvSpPr>
            <a:spLocks noChangeArrowheads="1"/>
          </p:cNvSpPr>
          <p:nvPr/>
        </p:nvSpPr>
        <p:spPr bwMode="auto">
          <a:xfrm>
            <a:off x="609600" y="26670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</a:t>
            </a:r>
            <a:r>
              <a:rPr lang="en-US" sz="2400" b="1"/>
              <a:t>Thread</a:t>
            </a:r>
            <a:r>
              <a:rPr lang="en-US" sz="2400"/>
              <a:t> </a:t>
            </a:r>
          </a:p>
          <a:p>
            <a:pPr algn="ctr"/>
            <a:r>
              <a:rPr lang="en-US" sz="2400">
                <a:solidFill>
                  <a:srgbClr val="BF0000"/>
                </a:solidFill>
              </a:rPr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4353" name="Rectangle 16"/>
          <p:cNvSpPr>
            <a:spLocks noChangeArrowheads="1"/>
          </p:cNvSpPr>
          <p:nvPr/>
        </p:nvSpPr>
        <p:spPr bwMode="auto">
          <a:xfrm>
            <a:off x="3962400" y="25146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  <a:p>
            <a:pPr algn="ctr"/>
            <a:r>
              <a:rPr lang="en-US" sz="2400" b="1"/>
              <a:t>Thread</a:t>
            </a:r>
          </a:p>
        </p:txBody>
      </p:sp>
      <p:sp>
        <p:nvSpPr>
          <p:cNvPr id="14354" name="Rectangle 17"/>
          <p:cNvSpPr>
            <a:spLocks noChangeArrowheads="1"/>
          </p:cNvSpPr>
          <p:nvPr/>
        </p:nvSpPr>
        <p:spPr bwMode="auto">
          <a:xfrm>
            <a:off x="4114800" y="26670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  <a:p>
            <a:pPr algn="ctr"/>
            <a:r>
              <a:rPr lang="en-US" sz="2400" b="1"/>
              <a:t>Thread</a:t>
            </a:r>
          </a:p>
        </p:txBody>
      </p:sp>
      <p:sp>
        <p:nvSpPr>
          <p:cNvPr id="14355" name="Rectangle 18"/>
          <p:cNvSpPr>
            <a:spLocks noChangeArrowheads="1"/>
          </p:cNvSpPr>
          <p:nvPr/>
        </p:nvSpPr>
        <p:spPr bwMode="auto">
          <a:xfrm>
            <a:off x="6248400" y="2514600"/>
            <a:ext cx="25908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/>
              <a:t>Thread</a:t>
            </a:r>
          </a:p>
          <a:p>
            <a:pPr algn="ctr"/>
            <a:r>
              <a:rPr lang="en-US" sz="2400">
                <a:solidFill>
                  <a:srgbClr val="00009F"/>
                </a:solidFill>
              </a:rPr>
              <a:t>invoking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4356" name="Rectangle 19"/>
          <p:cNvSpPr>
            <a:spLocks noChangeArrowheads="1"/>
          </p:cNvSpPr>
          <p:nvPr/>
        </p:nvSpPr>
        <p:spPr bwMode="auto">
          <a:xfrm>
            <a:off x="6400800" y="2667000"/>
            <a:ext cx="25908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/>
              <a:t>Thread</a:t>
            </a:r>
          </a:p>
          <a:p>
            <a:pPr algn="ctr"/>
            <a:r>
              <a:rPr lang="en-US" sz="2400">
                <a:solidFill>
                  <a:srgbClr val="00009F"/>
                </a:solidFill>
              </a:rPr>
              <a:t>invoking</a:t>
            </a:r>
          </a:p>
          <a:p>
            <a:pPr algn="ctr"/>
            <a:r>
              <a:rPr lang="en-US" sz="2400"/>
              <a:t>receiveCommands()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DA4EFA8-0927-4CAF-A498-F7D40BA6CFA7}" type="slidenum">
              <a:rPr lang="en-US" sz="1400"/>
              <a:pPr eaLnBrk="1" hangingPunct="1"/>
              <a:t>14</a:t>
            </a:fld>
            <a:endParaRPr lang="en-US" sz="1400"/>
          </a:p>
        </p:txBody>
      </p:sp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228600" y="2362200"/>
            <a:ext cx="6324600" cy="2362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3886200" y="5181600"/>
            <a:ext cx="2667000" cy="1295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State</a:t>
            </a: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685800" y="2667000"/>
            <a:ext cx="2667000" cy="1600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Input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4114800" y="26670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6858000" y="2667000"/>
            <a:ext cx="16764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5368" name="Line 7"/>
          <p:cNvSpPr>
            <a:spLocks noChangeShapeType="1"/>
          </p:cNvSpPr>
          <p:nvPr/>
        </p:nvSpPr>
        <p:spPr bwMode="auto">
          <a:xfrm>
            <a:off x="5257800" y="4267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Rectangle 8"/>
          <p:cNvSpPr>
            <a:spLocks noChangeArrowheads="1"/>
          </p:cNvSpPr>
          <p:nvPr/>
        </p:nvSpPr>
        <p:spPr bwMode="auto">
          <a:xfrm>
            <a:off x="4267200" y="28194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4419600" y="2971800"/>
            <a:ext cx="1676400" cy="12954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Processors</a:t>
            </a:r>
          </a:p>
        </p:txBody>
      </p:sp>
      <p:sp>
        <p:nvSpPr>
          <p:cNvPr id="15371" name="Line 10"/>
          <p:cNvSpPr>
            <a:spLocks noChangeShapeType="1"/>
          </p:cNvSpPr>
          <p:nvPr/>
        </p:nvSpPr>
        <p:spPr bwMode="auto">
          <a:xfrm>
            <a:off x="3352800" y="3505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Rectangle 11"/>
          <p:cNvSpPr>
            <a:spLocks noChangeArrowheads="1"/>
          </p:cNvSpPr>
          <p:nvPr/>
        </p:nvSpPr>
        <p:spPr bwMode="auto">
          <a:xfrm>
            <a:off x="7010400" y="2819400"/>
            <a:ext cx="16764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5373" name="Rectangle 12"/>
          <p:cNvSpPr>
            <a:spLocks noChangeArrowheads="1"/>
          </p:cNvSpPr>
          <p:nvPr/>
        </p:nvSpPr>
        <p:spPr bwMode="auto">
          <a:xfrm>
            <a:off x="7162800" y="2971800"/>
            <a:ext cx="16764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Queues</a:t>
            </a:r>
          </a:p>
        </p:txBody>
      </p:sp>
      <p:sp>
        <p:nvSpPr>
          <p:cNvPr id="15374" name="Line 13"/>
          <p:cNvSpPr>
            <a:spLocks noChangeShapeType="1"/>
          </p:cNvSpPr>
          <p:nvPr/>
        </p:nvSpPr>
        <p:spPr bwMode="auto">
          <a:xfrm>
            <a:off x="6096000" y="3505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Text Box 14"/>
          <p:cNvSpPr txBox="1">
            <a:spLocks noChangeArrowheads="1"/>
          </p:cNvSpPr>
          <p:nvPr/>
        </p:nvSpPr>
        <p:spPr bwMode="auto">
          <a:xfrm>
            <a:off x="2667000" y="1905000"/>
            <a:ext cx="175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400" b="1"/>
              <a:t>Department</a:t>
            </a:r>
          </a:p>
        </p:txBody>
      </p:sp>
      <p:sp>
        <p:nvSpPr>
          <p:cNvPr id="15376" name="Rectangle 15"/>
          <p:cNvSpPr>
            <a:spLocks noChangeArrowheads="1"/>
          </p:cNvSpPr>
          <p:nvPr/>
        </p:nvSpPr>
        <p:spPr bwMode="auto">
          <a:xfrm>
            <a:off x="1752600" y="304800"/>
            <a:ext cx="575627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000">
                <a:solidFill>
                  <a:srgbClr val="A80000"/>
                </a:solidFill>
                <a:latin typeface="Arial" charset="0"/>
              </a:rPr>
              <a:t>Anatomy of an ADSC</a:t>
            </a:r>
          </a:p>
          <a:p>
            <a:pPr algn="ctr"/>
            <a:r>
              <a:rPr lang="en-US" sz="3200">
                <a:solidFill>
                  <a:srgbClr val="00009F"/>
                </a:solidFill>
                <a:latin typeface="Arial" charset="0"/>
              </a:rPr>
              <a:t>Partitioning Command Classes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1FA8011-C392-47A3-88E2-86FE7D83BBF5}" type="slidenum">
              <a:rPr lang="en-US" sz="1400"/>
              <a:pPr eaLnBrk="1" hangingPunct="1"/>
              <a:t>15</a:t>
            </a:fld>
            <a:endParaRPr lang="en-US" sz="1400"/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685800"/>
            <a:ext cx="9144000" cy="5257800"/>
          </a:xfrm>
          <a:prstGeom prst="rect">
            <a:avLst/>
          </a:prstGeom>
          <a:solidFill>
            <a:srgbClr val="CC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609600" y="990600"/>
            <a:ext cx="4572000" cy="6096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State</a:t>
            </a:r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3733800" y="1828800"/>
            <a:ext cx="1676400" cy="1295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</p:txBody>
      </p:sp>
      <p:sp>
        <p:nvSpPr>
          <p:cNvPr id="16390" name="Rectangle 5"/>
          <p:cNvSpPr>
            <a:spLocks noChangeArrowheads="1"/>
          </p:cNvSpPr>
          <p:nvPr/>
        </p:nvSpPr>
        <p:spPr bwMode="auto">
          <a:xfrm>
            <a:off x="3733800" y="3962400"/>
            <a:ext cx="16764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3886200" y="1981200"/>
            <a:ext cx="1676400" cy="1295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</p:txBody>
      </p:sp>
      <p:sp>
        <p:nvSpPr>
          <p:cNvPr id="16392" name="Rectangle 7"/>
          <p:cNvSpPr>
            <a:spLocks noChangeArrowheads="1"/>
          </p:cNvSpPr>
          <p:nvPr/>
        </p:nvSpPr>
        <p:spPr bwMode="auto">
          <a:xfrm>
            <a:off x="4038600" y="2133600"/>
            <a:ext cx="1676400" cy="12954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Departments</a:t>
            </a:r>
          </a:p>
        </p:txBody>
      </p:sp>
      <p:sp>
        <p:nvSpPr>
          <p:cNvPr id="16393" name="Line 8"/>
          <p:cNvSpPr>
            <a:spLocks noChangeShapeType="1"/>
          </p:cNvSpPr>
          <p:nvPr/>
        </p:nvSpPr>
        <p:spPr bwMode="auto">
          <a:xfrm>
            <a:off x="2971800" y="2667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Rectangle 9"/>
          <p:cNvSpPr>
            <a:spLocks noChangeArrowheads="1"/>
          </p:cNvSpPr>
          <p:nvPr/>
        </p:nvSpPr>
        <p:spPr bwMode="auto">
          <a:xfrm>
            <a:off x="3886200" y="4114800"/>
            <a:ext cx="16764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queue</a:t>
            </a:r>
          </a:p>
        </p:txBody>
      </p:sp>
      <p:sp>
        <p:nvSpPr>
          <p:cNvPr id="16395" name="Rectangle 10"/>
          <p:cNvSpPr>
            <a:spLocks noChangeArrowheads="1"/>
          </p:cNvSpPr>
          <p:nvPr/>
        </p:nvSpPr>
        <p:spPr bwMode="auto">
          <a:xfrm>
            <a:off x="4038600" y="4267200"/>
            <a:ext cx="1676400" cy="1295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Output</a:t>
            </a:r>
          </a:p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Queues</a:t>
            </a:r>
          </a:p>
        </p:txBody>
      </p:sp>
      <p:sp>
        <p:nvSpPr>
          <p:cNvPr id="16396" name="Text Box 11"/>
          <p:cNvSpPr txBox="1">
            <a:spLocks noChangeArrowheads="1"/>
          </p:cNvSpPr>
          <p:nvPr/>
        </p:nvSpPr>
        <p:spPr bwMode="auto">
          <a:xfrm>
            <a:off x="3048000" y="177800"/>
            <a:ext cx="3157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/>
              <a:t>Service Component</a:t>
            </a:r>
          </a:p>
        </p:txBody>
      </p:sp>
      <p:sp>
        <p:nvSpPr>
          <p:cNvPr id="16397" name="Rectangle 12"/>
          <p:cNvSpPr>
            <a:spLocks noChangeArrowheads="1"/>
          </p:cNvSpPr>
          <p:nvPr/>
        </p:nvSpPr>
        <p:spPr bwMode="auto">
          <a:xfrm>
            <a:off x="152400" y="18288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 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6398" name="Rectangle 13"/>
          <p:cNvSpPr>
            <a:spLocks noChangeArrowheads="1"/>
          </p:cNvSpPr>
          <p:nvPr/>
        </p:nvSpPr>
        <p:spPr bwMode="auto">
          <a:xfrm>
            <a:off x="304800" y="19812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 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6399" name="Rectangle 14"/>
          <p:cNvSpPr>
            <a:spLocks noChangeArrowheads="1"/>
          </p:cNvSpPr>
          <p:nvPr/>
        </p:nvSpPr>
        <p:spPr bwMode="auto">
          <a:xfrm>
            <a:off x="457200" y="21336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Threads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6400" name="Line 15"/>
          <p:cNvSpPr>
            <a:spLocks noChangeShapeType="1"/>
          </p:cNvSpPr>
          <p:nvPr/>
        </p:nvSpPr>
        <p:spPr bwMode="auto">
          <a:xfrm>
            <a:off x="4876800" y="3429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Rectangle 16"/>
          <p:cNvSpPr>
            <a:spLocks noChangeArrowheads="1"/>
          </p:cNvSpPr>
          <p:nvPr/>
        </p:nvSpPr>
        <p:spPr bwMode="auto">
          <a:xfrm>
            <a:off x="5943600" y="39624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 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6402" name="Rectangle 17"/>
          <p:cNvSpPr>
            <a:spLocks noChangeArrowheads="1"/>
          </p:cNvSpPr>
          <p:nvPr/>
        </p:nvSpPr>
        <p:spPr bwMode="auto">
          <a:xfrm>
            <a:off x="6096000" y="41148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RMI Thread </a:t>
            </a:r>
          </a:p>
          <a:p>
            <a:pPr algn="ctr"/>
            <a:r>
              <a:rPr lang="en-US" sz="2400"/>
              <a:t>executing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6403" name="Rectangle 18"/>
          <p:cNvSpPr>
            <a:spLocks noChangeArrowheads="1"/>
          </p:cNvSpPr>
          <p:nvPr/>
        </p:nvSpPr>
        <p:spPr bwMode="auto">
          <a:xfrm>
            <a:off x="6248400" y="4267200"/>
            <a:ext cx="2667000" cy="12954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Threads</a:t>
            </a:r>
          </a:p>
          <a:p>
            <a:pPr algn="ctr"/>
            <a:r>
              <a:rPr lang="en-US" sz="2400"/>
              <a:t>invoking</a:t>
            </a:r>
          </a:p>
          <a:p>
            <a:pPr algn="ctr"/>
            <a:r>
              <a:rPr lang="en-US" sz="2400"/>
              <a:t>receiveCommands()</a:t>
            </a:r>
          </a:p>
        </p:txBody>
      </p:sp>
      <p:sp>
        <p:nvSpPr>
          <p:cNvPr id="16404" name="Line 19"/>
          <p:cNvSpPr>
            <a:spLocks noChangeShapeType="1"/>
          </p:cNvSpPr>
          <p:nvPr/>
        </p:nvSpPr>
        <p:spPr bwMode="auto">
          <a:xfrm flipV="1">
            <a:off x="1905000" y="1600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20"/>
          <p:cNvSpPr>
            <a:spLocks noChangeShapeType="1"/>
          </p:cNvSpPr>
          <p:nvPr/>
        </p:nvSpPr>
        <p:spPr bwMode="auto">
          <a:xfrm flipV="1">
            <a:off x="4800600" y="1600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21"/>
          <p:cNvSpPr>
            <a:spLocks noChangeShapeType="1"/>
          </p:cNvSpPr>
          <p:nvPr/>
        </p:nvSpPr>
        <p:spPr bwMode="auto">
          <a:xfrm>
            <a:off x="1905000" y="47244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22"/>
          <p:cNvSpPr>
            <a:spLocks noChangeShapeType="1"/>
          </p:cNvSpPr>
          <p:nvPr/>
        </p:nvSpPr>
        <p:spPr bwMode="auto">
          <a:xfrm flipV="1">
            <a:off x="1905000" y="3429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Line 23"/>
          <p:cNvSpPr>
            <a:spLocks noChangeShapeType="1"/>
          </p:cNvSpPr>
          <p:nvPr/>
        </p:nvSpPr>
        <p:spPr bwMode="auto">
          <a:xfrm>
            <a:off x="5715000" y="4724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ECF1FD-9BDC-4FD4-9956-0B268EABC2FB}" type="slidenum">
              <a:rPr lang="en-US" sz="1400"/>
              <a:pPr eaLnBrk="1" hangingPunct="1"/>
              <a:t>16</a:t>
            </a:fld>
            <a:endParaRPr lang="en-US" sz="1400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52400" y="228600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Processor</a:t>
            </a: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2514600" y="228600"/>
            <a:ext cx="16002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Processor</a:t>
            </a:r>
          </a:p>
        </p:txBody>
      </p:sp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4495800" y="228600"/>
            <a:ext cx="2057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Communication</a:t>
            </a:r>
          </a:p>
          <a:p>
            <a:pPr algn="ctr"/>
            <a:r>
              <a:rPr lang="en-US" sz="2400"/>
              <a:t>Processor</a:t>
            </a: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6858000" y="228600"/>
            <a:ext cx="2057400" cy="106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Communication</a:t>
            </a:r>
          </a:p>
          <a:p>
            <a:pPr algn="ctr"/>
            <a:r>
              <a:rPr lang="en-US" sz="2400"/>
              <a:t>Processor</a:t>
            </a:r>
          </a:p>
          <a:p>
            <a:pPr algn="ctr"/>
            <a:r>
              <a:rPr lang="en-US" sz="2400"/>
              <a:t>Pool</a:t>
            </a:r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152400" y="1828800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Department</a:t>
            </a:r>
          </a:p>
        </p:txBody>
      </p:sp>
      <p:sp>
        <p:nvSpPr>
          <p:cNvPr id="17416" name="Rectangle 7"/>
          <p:cNvSpPr>
            <a:spLocks noChangeArrowheads="1"/>
          </p:cNvSpPr>
          <p:nvPr/>
        </p:nvSpPr>
        <p:spPr bwMode="auto">
          <a:xfrm>
            <a:off x="2362200" y="1828800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Q</a:t>
            </a:r>
          </a:p>
        </p:txBody>
      </p:sp>
      <p:sp>
        <p:nvSpPr>
          <p:cNvPr id="17417" name="Rectangle 8"/>
          <p:cNvSpPr>
            <a:spLocks noChangeArrowheads="1"/>
          </p:cNvSpPr>
          <p:nvPr/>
        </p:nvSpPr>
        <p:spPr bwMode="auto">
          <a:xfrm>
            <a:off x="4648200" y="1752600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Mail</a:t>
            </a:r>
          </a:p>
        </p:txBody>
      </p:sp>
      <p:sp>
        <p:nvSpPr>
          <p:cNvPr id="17418" name="Rectangle 9"/>
          <p:cNvSpPr>
            <a:spLocks noChangeArrowheads="1"/>
          </p:cNvSpPr>
          <p:nvPr/>
        </p:nvSpPr>
        <p:spPr bwMode="auto">
          <a:xfrm>
            <a:off x="6934200" y="1752600"/>
            <a:ext cx="1676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Proxy</a:t>
            </a:r>
          </a:p>
          <a:p>
            <a:pPr algn="ctr"/>
            <a:r>
              <a:rPr lang="en-US" sz="2400"/>
              <a:t>Manager</a:t>
            </a:r>
          </a:p>
        </p:txBody>
      </p:sp>
      <p:sp>
        <p:nvSpPr>
          <p:cNvPr id="17419" name="Rectangle 10"/>
          <p:cNvSpPr>
            <a:spLocks noChangeArrowheads="1"/>
          </p:cNvSpPr>
          <p:nvPr/>
        </p:nvSpPr>
        <p:spPr bwMode="auto">
          <a:xfrm>
            <a:off x="4724400" y="3200400"/>
            <a:ext cx="16002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Service</a:t>
            </a:r>
          </a:p>
        </p:txBody>
      </p:sp>
      <p:sp>
        <p:nvSpPr>
          <p:cNvPr id="17420" name="Rectangle 11"/>
          <p:cNvSpPr>
            <a:spLocks noChangeArrowheads="1"/>
          </p:cNvSpPr>
          <p:nvPr/>
        </p:nvSpPr>
        <p:spPr bwMode="auto">
          <a:xfrm>
            <a:off x="2362200" y="3200400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</p:txBody>
      </p:sp>
      <p:sp>
        <p:nvSpPr>
          <p:cNvPr id="17421" name="Rectangle 12"/>
          <p:cNvSpPr>
            <a:spLocks noChangeArrowheads="1"/>
          </p:cNvSpPr>
          <p:nvPr/>
        </p:nvSpPr>
        <p:spPr bwMode="auto">
          <a:xfrm>
            <a:off x="2362200" y="4572000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List</a:t>
            </a:r>
          </a:p>
        </p:txBody>
      </p:sp>
      <p:sp>
        <p:nvSpPr>
          <p:cNvPr id="17422" name="Rectangle 13"/>
          <p:cNvSpPr>
            <a:spLocks noChangeArrowheads="1"/>
          </p:cNvSpPr>
          <p:nvPr/>
        </p:nvSpPr>
        <p:spPr bwMode="auto">
          <a:xfrm>
            <a:off x="4724400" y="4572000"/>
            <a:ext cx="19050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ServiceImpl</a:t>
            </a:r>
          </a:p>
        </p:txBody>
      </p:sp>
      <p:sp>
        <p:nvSpPr>
          <p:cNvPr id="17423" name="Rectangle 14"/>
          <p:cNvSpPr>
            <a:spLocks noChangeArrowheads="1"/>
          </p:cNvSpPr>
          <p:nvPr/>
        </p:nvSpPr>
        <p:spPr bwMode="auto">
          <a:xfrm>
            <a:off x="6934200" y="3200400"/>
            <a:ext cx="1676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Proxy</a:t>
            </a:r>
          </a:p>
        </p:txBody>
      </p:sp>
      <p:sp>
        <p:nvSpPr>
          <p:cNvPr id="17424" name="Rectangle 15"/>
          <p:cNvSpPr>
            <a:spLocks noChangeArrowheads="1"/>
          </p:cNvSpPr>
          <p:nvPr/>
        </p:nvSpPr>
        <p:spPr bwMode="auto">
          <a:xfrm>
            <a:off x="6858000" y="4572000"/>
            <a:ext cx="19050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Command</a:t>
            </a:r>
          </a:p>
          <a:p>
            <a:pPr algn="ctr"/>
            <a:r>
              <a:rPr lang="en-US" sz="2400"/>
              <a:t>Synchronous</a:t>
            </a:r>
          </a:p>
        </p:txBody>
      </p:sp>
      <p:sp>
        <p:nvSpPr>
          <p:cNvPr id="17425" name="Line 16"/>
          <p:cNvSpPr>
            <a:spLocks noChangeShapeType="1"/>
          </p:cNvSpPr>
          <p:nvPr/>
        </p:nvSpPr>
        <p:spPr bwMode="auto">
          <a:xfrm>
            <a:off x="2057400" y="762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6" name="AutoShape 17"/>
          <p:cNvSpPr>
            <a:spLocks noChangeArrowheads="1"/>
          </p:cNvSpPr>
          <p:nvPr/>
        </p:nvSpPr>
        <p:spPr bwMode="auto">
          <a:xfrm rot="5400000">
            <a:off x="2286000" y="6096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Line 18"/>
          <p:cNvSpPr>
            <a:spLocks noChangeShapeType="1"/>
          </p:cNvSpPr>
          <p:nvPr/>
        </p:nvSpPr>
        <p:spPr bwMode="auto">
          <a:xfrm>
            <a:off x="4114800" y="762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AutoShape 19"/>
          <p:cNvSpPr>
            <a:spLocks noChangeArrowheads="1"/>
          </p:cNvSpPr>
          <p:nvPr/>
        </p:nvSpPr>
        <p:spPr bwMode="auto">
          <a:xfrm rot="16200000" flipH="1">
            <a:off x="4114800" y="6096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9" name="Line 20"/>
          <p:cNvSpPr>
            <a:spLocks noChangeShapeType="1"/>
          </p:cNvSpPr>
          <p:nvPr/>
        </p:nvSpPr>
        <p:spPr bwMode="auto">
          <a:xfrm flipH="1">
            <a:off x="6553200" y="762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Line 21"/>
          <p:cNvSpPr>
            <a:spLocks noChangeShapeType="1"/>
          </p:cNvSpPr>
          <p:nvPr/>
        </p:nvSpPr>
        <p:spPr bwMode="auto">
          <a:xfrm>
            <a:off x="2057400" y="2286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1" name="Line 22"/>
          <p:cNvSpPr>
            <a:spLocks noChangeShapeType="1"/>
          </p:cNvSpPr>
          <p:nvPr/>
        </p:nvSpPr>
        <p:spPr bwMode="auto">
          <a:xfrm>
            <a:off x="3276600" y="1143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Line 23"/>
          <p:cNvSpPr>
            <a:spLocks noChangeShapeType="1"/>
          </p:cNvSpPr>
          <p:nvPr/>
        </p:nvSpPr>
        <p:spPr bwMode="auto">
          <a:xfrm flipV="1">
            <a:off x="33528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3" name="Line 24"/>
          <p:cNvSpPr>
            <a:spLocks noChangeShapeType="1"/>
          </p:cNvSpPr>
          <p:nvPr/>
        </p:nvSpPr>
        <p:spPr bwMode="auto">
          <a:xfrm>
            <a:off x="1143000" y="57912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Line 25"/>
          <p:cNvSpPr>
            <a:spLocks noChangeShapeType="1"/>
          </p:cNvSpPr>
          <p:nvPr/>
        </p:nvSpPr>
        <p:spPr bwMode="auto">
          <a:xfrm flipV="1">
            <a:off x="1143000" y="27432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5" name="Line 26"/>
          <p:cNvSpPr>
            <a:spLocks noChangeShapeType="1"/>
          </p:cNvSpPr>
          <p:nvPr/>
        </p:nvSpPr>
        <p:spPr bwMode="auto">
          <a:xfrm flipV="1">
            <a:off x="56388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6" name="AutoShape 27"/>
          <p:cNvSpPr>
            <a:spLocks noChangeArrowheads="1"/>
          </p:cNvSpPr>
          <p:nvPr/>
        </p:nvSpPr>
        <p:spPr bwMode="auto">
          <a:xfrm>
            <a:off x="5562600" y="4114800"/>
            <a:ext cx="228600" cy="2286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7" name="Line 28"/>
          <p:cNvSpPr>
            <a:spLocks noChangeShapeType="1"/>
          </p:cNvSpPr>
          <p:nvPr/>
        </p:nvSpPr>
        <p:spPr bwMode="auto">
          <a:xfrm flipV="1">
            <a:off x="5562600" y="2667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Line 29"/>
          <p:cNvSpPr>
            <a:spLocks noChangeShapeType="1"/>
          </p:cNvSpPr>
          <p:nvPr/>
        </p:nvSpPr>
        <p:spPr bwMode="auto">
          <a:xfrm flipH="1">
            <a:off x="4267200" y="2286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9" name="Line 30"/>
          <p:cNvSpPr>
            <a:spLocks noChangeShapeType="1"/>
          </p:cNvSpPr>
          <p:nvPr/>
        </p:nvSpPr>
        <p:spPr bwMode="auto">
          <a:xfrm flipV="1">
            <a:off x="5562600" y="1143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31"/>
          <p:cNvSpPr>
            <a:spLocks noChangeShapeType="1"/>
          </p:cNvSpPr>
          <p:nvPr/>
        </p:nvSpPr>
        <p:spPr bwMode="auto">
          <a:xfrm>
            <a:off x="8839200" y="12954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32"/>
          <p:cNvSpPr>
            <a:spLocks noChangeShapeType="1"/>
          </p:cNvSpPr>
          <p:nvPr/>
        </p:nvSpPr>
        <p:spPr bwMode="auto">
          <a:xfrm flipH="1">
            <a:off x="6629400" y="57912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Line 33"/>
          <p:cNvSpPr>
            <a:spLocks noChangeShapeType="1"/>
          </p:cNvSpPr>
          <p:nvPr/>
        </p:nvSpPr>
        <p:spPr bwMode="auto">
          <a:xfrm>
            <a:off x="7772400" y="2667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3" name="Line 34"/>
          <p:cNvSpPr>
            <a:spLocks noChangeShapeType="1"/>
          </p:cNvSpPr>
          <p:nvPr/>
        </p:nvSpPr>
        <p:spPr bwMode="auto">
          <a:xfrm>
            <a:off x="77724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4" name="Line 35"/>
          <p:cNvSpPr>
            <a:spLocks noChangeShapeType="1"/>
          </p:cNvSpPr>
          <p:nvPr/>
        </p:nvSpPr>
        <p:spPr bwMode="auto">
          <a:xfrm flipH="1" flipV="1">
            <a:off x="6553200" y="2667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5" name="Line 36"/>
          <p:cNvSpPr>
            <a:spLocks noChangeShapeType="1"/>
          </p:cNvSpPr>
          <p:nvPr/>
        </p:nvSpPr>
        <p:spPr bwMode="auto">
          <a:xfrm flipV="1">
            <a:off x="1066800" y="1143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6" name="AutoShape 37"/>
          <p:cNvSpPr>
            <a:spLocks noChangeArrowheads="1"/>
          </p:cNvSpPr>
          <p:nvPr/>
        </p:nvSpPr>
        <p:spPr bwMode="auto">
          <a:xfrm>
            <a:off x="3276600" y="4114800"/>
            <a:ext cx="228600" cy="228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FE2BAE6-D527-4E01-921D-8F41D78E2AE8}" type="slidenum">
              <a:rPr lang="en-US" sz="1400"/>
              <a:pPr eaLnBrk="1" hangingPunct="1"/>
              <a:t>17</a:t>
            </a:fld>
            <a:endParaRPr lang="en-US" sz="1400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914400" y="1905000"/>
          <a:ext cx="7239000" cy="482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Chart" r:id="rId3" imgW="5896356" imgH="3934358" progId="Excel.Chart.8">
                  <p:embed/>
                </p:oleObj>
              </mc:Choice>
              <mc:Fallback>
                <p:oleObj name="Chart" r:id="rId3" imgW="5896356" imgH="3934358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05000"/>
                        <a:ext cx="7239000" cy="482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066800" y="152400"/>
            <a:ext cx="6992938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A80000"/>
                </a:solidFill>
                <a:latin typeface="Arial" charset="0"/>
              </a:rPr>
              <a:t>J</a:t>
            </a:r>
            <a:r>
              <a:rPr lang="en-US" sz="3600">
                <a:solidFill>
                  <a:srgbClr val="A80000"/>
                </a:solidFill>
                <a:latin typeface="Arial" charset="0"/>
              </a:rPr>
              <a:t>ANET</a:t>
            </a:r>
            <a:r>
              <a:rPr lang="en-US" sz="4000">
                <a:solidFill>
                  <a:srgbClr val="A80000"/>
                </a:solidFill>
                <a:latin typeface="Arial" charset="0"/>
              </a:rPr>
              <a:t> Speedup:</a:t>
            </a:r>
            <a:r>
              <a:rPr lang="en-US" sz="4000">
                <a:solidFill>
                  <a:srgbClr val="000099"/>
                </a:solidFill>
                <a:latin typeface="Arial" charset="0"/>
              </a:rPr>
              <a:t>150-City TSP</a:t>
            </a:r>
          </a:p>
          <a:p>
            <a:r>
              <a:rPr lang="en-US">
                <a:solidFill>
                  <a:srgbClr val="000099"/>
                </a:solidFill>
                <a:latin typeface="Arial" charset="0"/>
              </a:rPr>
              <a:t>  </a:t>
            </a:r>
            <a:r>
              <a:rPr lang="en-US" sz="2400">
                <a:latin typeface="Arial" charset="0"/>
              </a:rPr>
              <a:t>1 processor:   6 hours, 18 minutes</a:t>
            </a:r>
          </a:p>
          <a:p>
            <a:r>
              <a:rPr lang="en-US" sz="2400">
                <a:latin typeface="Arial" charset="0"/>
              </a:rPr>
              <a:t>52 processors: 8 minutes</a:t>
            </a:r>
          </a:p>
          <a:p>
            <a:r>
              <a:rPr lang="en-US" sz="2400">
                <a:latin typeface="Arial" charset="0"/>
              </a:rPr>
              <a:t>16K Tasks, average task time: 1.5 seconds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842FB89-EA42-4D3B-97FB-08E9BDD64353}" type="slidenum">
              <a:rPr lang="en-US" sz="1400"/>
              <a:pPr eaLnBrk="1" hangingPunct="1"/>
              <a:t>18</a:t>
            </a:fld>
            <a:endParaRPr lang="en-US" sz="140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667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0099"/>
                </a:solidFill>
              </a:rPr>
              <a:t>Thanks!</a:t>
            </a:r>
            <a:r>
              <a:rPr lang="en-US" smtClean="0"/>
              <a:t> 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solidFill>
                  <a:srgbClr val="000099"/>
                </a:solidFill>
              </a:rPr>
              <a:t>Questions?</a:t>
            </a:r>
            <a:br>
              <a:rPr lang="en-US" smtClean="0">
                <a:solidFill>
                  <a:srgbClr val="000099"/>
                </a:solidFill>
              </a:rPr>
            </a:br>
            <a:r>
              <a:rPr lang="en-US" sz="3600" smtClean="0">
                <a:solidFill>
                  <a:srgbClr val="00009F"/>
                </a:solidFill>
              </a:rPr>
              <a:t/>
            </a:r>
            <a:br>
              <a:rPr lang="en-US" sz="3600" smtClean="0">
                <a:solidFill>
                  <a:srgbClr val="00009F"/>
                </a:solidFill>
              </a:rPr>
            </a:br>
            <a:r>
              <a:rPr lang="en-US" sz="3600" smtClean="0">
                <a:solidFill>
                  <a:srgbClr val="00009F"/>
                </a:solidFill>
              </a:rPr>
              <a:t> http://cs.ucsb.edu/projects/jicos</a:t>
            </a:r>
            <a:endParaRPr lang="en-US" sz="320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CD64AE-8DF3-4D77-9C72-93D5505F11ED}" type="slidenum">
              <a:rPr lang="en-US" sz="1400"/>
              <a:pPr eaLnBrk="1" hangingPunct="1"/>
              <a:t>19</a:t>
            </a:fld>
            <a:endParaRPr lang="en-US" sz="1400"/>
          </a:p>
        </p:txBody>
      </p:sp>
      <p:pic>
        <p:nvPicPr>
          <p:cNvPr id="20483" name="Picture 1027" descr="foun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9638" y="-1519238"/>
            <a:ext cx="10963276" cy="989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3300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11834</TotalTime>
  <Words>493</Words>
  <Application>Microsoft Office PowerPoint</Application>
  <PresentationFormat>On-screen Show (4:3)</PresentationFormat>
  <Paragraphs>268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Default Design</vt:lpstr>
      <vt:lpstr>Chart</vt:lpstr>
      <vt:lpstr>JICOS’s Abstract Distributed Service Component</vt:lpstr>
      <vt:lpstr>Introduction</vt:lpstr>
      <vt:lpstr>Introduction …</vt:lpstr>
      <vt:lpstr>Jicos Architecture</vt:lpstr>
      <vt:lpstr>Jicos Architecture …</vt:lpstr>
      <vt:lpstr>PowerPoint Presentation</vt:lpstr>
      <vt:lpstr>Issue Priority</vt:lpstr>
      <vt:lpstr>The ADSC is ServiceImpl</vt:lpstr>
      <vt:lpstr>Anatomy of an ADSC</vt:lpstr>
      <vt:lpstr>Anatomy of an ADSC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   Questions?   http://cs.ucsb.edu/projects/jicos</vt:lpstr>
      <vt:lpstr>PowerPoint Presentation</vt:lpstr>
    </vt:vector>
  </TitlesOfParts>
  <Company>UCSB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Cappello</dc:creator>
  <cp:lastModifiedBy>Cappello</cp:lastModifiedBy>
  <cp:revision>605</cp:revision>
  <dcterms:created xsi:type="dcterms:W3CDTF">2001-03-22T17:43:43Z</dcterms:created>
  <dcterms:modified xsi:type="dcterms:W3CDTF">2012-11-06T17:50:33Z</dcterms:modified>
</cp:coreProperties>
</file>