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16" r:id="rId2"/>
    <p:sldId id="517" r:id="rId3"/>
    <p:sldId id="522" r:id="rId4"/>
    <p:sldId id="506" r:id="rId5"/>
    <p:sldId id="545" r:id="rId6"/>
    <p:sldId id="546" r:id="rId7"/>
    <p:sldId id="507" r:id="rId8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025" autoAdjust="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C32B8D03-C7AA-A94A-92E9-93739BA86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A068434-3A6B-3149-9F3E-3AABB42E6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6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9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8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9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3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472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844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1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cabin in the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snow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3" name="Picture 2" descr="cabin-sn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53957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1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 cabin in the snow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(the unit square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sym typeface="Wingdings"/>
              </a:rPr>
              <a:t>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sym typeface="Wingdings"/>
              </a:rPr>
              <a:t>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2" name="Picture 1" descr="tempera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90800"/>
            <a:ext cx="4876800" cy="396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1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physics:  Poisson’s equation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" name="Picture 3" descr="poiss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524000"/>
            <a:ext cx="8001000" cy="3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5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Many Physical Models Use Stencil Computations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PDE models of heat, fluids, structures,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Weather, airplanes, bridges, bones,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Game of Life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latin typeface="Arial" charset="0"/>
              </a:rPr>
              <a:t>m</a:t>
            </a:r>
            <a:r>
              <a:rPr lang="en-US" sz="2000" dirty="0" smtClean="0">
                <a:latin typeface="Arial" charset="0"/>
              </a:rPr>
              <a:t>any, many others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1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915400" cy="28194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Discrete approximation to Poisson’s equation</a:t>
            </a:r>
            <a:r>
              <a:rPr lang="en-US" dirty="0" smtClean="0">
                <a:latin typeface="Arial" charset="0"/>
              </a:rPr>
              <a:t>:</a:t>
            </a:r>
          </a:p>
          <a:p>
            <a:pPr lvl="8"/>
            <a:endParaRPr lang="en-US" dirty="0">
              <a:latin typeface="Arial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= ¼ (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)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Intuitively: </a:t>
            </a:r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emperature at a point is the average </a:t>
            </a:r>
            <a:br>
              <a:rPr lang="en-US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of the temperatures at surrounding points</a:t>
            </a:r>
          </a:p>
          <a:p>
            <a:endParaRPr lang="en-US" sz="800" dirty="0">
              <a:latin typeface="Arial" charset="0"/>
            </a:endParaRP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k</a:t>
              </a:r>
              <a:r>
                <a:rPr lang="en-US" sz="2400" dirty="0" smtClean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 = n</a:t>
              </a:r>
              <a:r>
                <a:rPr lang="en-US" sz="2400" b="1" baseline="30000" dirty="0" smtClean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1</a:t>
              </a:r>
              <a:r>
                <a:rPr lang="en-US" sz="2400" b="1" baseline="30000" dirty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06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8915400" cy="27432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For each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from 1 to n, except on the boundaries</a:t>
            </a:r>
            <a:r>
              <a:rPr lang="en-US" dirty="0" smtClean="0">
                <a:latin typeface="Arial" charset="0"/>
              </a:rPr>
              <a:t>:</a:t>
            </a:r>
          </a:p>
          <a:p>
            <a:endParaRPr lang="en-US" sz="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4*t(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</a:t>
            </a: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n equations in n unknowns:  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*t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= b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Each row of A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5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nonzeros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8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three dimensions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k = 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b="1" baseline="30000" dirty="0" smtClean="0">
                <a:solidFill>
                  <a:schemeClr val="hlink"/>
                </a:solidFill>
                <a:latin typeface="Arial" charset="0"/>
              </a:rPr>
              <a:t>/3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and each row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7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nzs</a:t>
            </a:r>
            <a:endParaRPr lang="en-US" b="1" baseline="30000" dirty="0">
              <a:solidFill>
                <a:schemeClr val="hlink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k</a:t>
              </a:r>
              <a:r>
                <a:rPr lang="en-US" sz="2400" dirty="0" smtClean="0">
                  <a:solidFill>
                    <a:schemeClr val="hlink"/>
                  </a:solidFill>
                  <a:latin typeface="Arial" charset="0"/>
                </a:rPr>
                <a:t> = n</a:t>
              </a:r>
              <a:r>
                <a:rPr lang="en-US" sz="2400" b="1" baseline="30000" dirty="0" smtClean="0">
                  <a:solidFill>
                    <a:schemeClr val="hlink"/>
                  </a:solidFill>
                  <a:latin typeface="Arial" charset="0"/>
                </a:rPr>
                <a:t>1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688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9897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381000" y="762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A Stencil Computation Solves a System of Linear Equations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Solve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Ax = b  </a:t>
            </a:r>
            <a:r>
              <a:rPr lang="en-US" sz="2000" dirty="0" smtClean="0">
                <a:latin typeface="Arial" charset="0"/>
              </a:rPr>
              <a:t>for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Matrix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, right-hand side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, unknown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sz="2000" dirty="0" smtClean="0">
                <a:latin typeface="Arial" charset="0"/>
              </a:rPr>
              <a:t>:  most of the entries are 0</a:t>
            </a:r>
          </a:p>
        </p:txBody>
      </p:sp>
    </p:spTree>
    <p:extLst>
      <p:ext uri="{BB962C8B-B14F-4D97-AF65-F5344CB8AC3E}">
        <p14:creationId xmlns:p14="http://schemas.microsoft.com/office/powerpoint/2010/main" val="80065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11174</TotalTime>
  <Words>307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Example:  The Temperature Problem</vt:lpstr>
      <vt:lpstr>Example:  The Temperature Problem</vt:lpstr>
      <vt:lpstr>The physics:  Poisson’s equation</vt:lpstr>
      <vt:lpstr>PowerPoint Presentation</vt:lpstr>
      <vt:lpstr>Model Problem:  Solving Poisson’s equation for temperature</vt:lpstr>
      <vt:lpstr>Model Problem:  Solving Poisson’s equation for temperature</vt:lpstr>
      <vt:lpstr>PowerPoint Presentation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669</cp:revision>
  <cp:lastPrinted>1999-10-20T00:13:40Z</cp:lastPrinted>
  <dcterms:created xsi:type="dcterms:W3CDTF">1998-10-05T22:15:03Z</dcterms:created>
  <dcterms:modified xsi:type="dcterms:W3CDTF">2016-01-04T20:07:21Z</dcterms:modified>
</cp:coreProperties>
</file>