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3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4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5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6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7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theme/theme8.xml" ContentType="application/vnd.openxmlformats-officedocument.theme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9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theme/theme10.xml" ContentType="application/vnd.openxmlformats-officedocument.theme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theme/theme11.xml" ContentType="application/vnd.openxmlformats-officedocument.theme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theme/theme12.xml" ContentType="application/vnd.openxmlformats-officedocument.theme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13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theme/theme14.xml" ContentType="application/vnd.openxmlformats-officedocument.theme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theme/theme15.xml" ContentType="application/vnd.openxmlformats-officedocument.theme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theme/theme16.xml" ContentType="application/vnd.openxmlformats-officedocument.theme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  <p:sldMasterId id="2147483805" r:id="rId3"/>
    <p:sldMasterId id="2147483847" r:id="rId4"/>
    <p:sldMasterId id="2147483865" r:id="rId5"/>
    <p:sldMasterId id="2147483883" r:id="rId6"/>
    <p:sldMasterId id="2147484177" r:id="rId7"/>
    <p:sldMasterId id="2147484243" r:id="rId8"/>
    <p:sldMasterId id="2147484288" r:id="rId9"/>
    <p:sldMasterId id="2147484342" r:id="rId10"/>
    <p:sldMasterId id="2147484361" r:id="rId11"/>
    <p:sldMasterId id="2147484404" r:id="rId12"/>
    <p:sldMasterId id="2147484418" r:id="rId13"/>
    <p:sldMasterId id="2147484436" r:id="rId14"/>
    <p:sldMasterId id="2147484466" r:id="rId15"/>
    <p:sldMasterId id="2147484484" r:id="rId16"/>
    <p:sldMasterId id="2147484497" r:id="rId17"/>
  </p:sldMasterIdLst>
  <p:notesMasterIdLst>
    <p:notesMasterId r:id="rId29"/>
  </p:notesMasterIdLst>
  <p:handoutMasterIdLst>
    <p:handoutMasterId r:id="rId30"/>
  </p:handoutMasterIdLst>
  <p:sldIdLst>
    <p:sldId id="1177" r:id="rId18"/>
    <p:sldId id="1242" r:id="rId19"/>
    <p:sldId id="1231" r:id="rId20"/>
    <p:sldId id="1178" r:id="rId21"/>
    <p:sldId id="1232" r:id="rId22"/>
    <p:sldId id="1245" r:id="rId23"/>
    <p:sldId id="1246" r:id="rId24"/>
    <p:sldId id="1247" r:id="rId25"/>
    <p:sldId id="1248" r:id="rId26"/>
    <p:sldId id="1250" r:id="rId27"/>
    <p:sldId id="1251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45000"/>
      </a:spcBef>
      <a:spcAft>
        <a:spcPct val="0"/>
      </a:spcAft>
      <a:buChar char="•"/>
      <a:defRPr sz="2800" kern="1200">
        <a:solidFill>
          <a:schemeClr val="tx1"/>
        </a:solidFill>
        <a:latin typeface="Verdana" charset="0"/>
        <a:ea typeface="ＭＳ Ｐゴシック" charset="0"/>
        <a:cs typeface="+mn-cs"/>
      </a:defRPr>
    </a:lvl1pPr>
    <a:lvl2pPr marL="456494" algn="l" rtl="0" fontAlgn="base">
      <a:spcBef>
        <a:spcPct val="45000"/>
      </a:spcBef>
      <a:spcAft>
        <a:spcPct val="0"/>
      </a:spcAft>
      <a:buChar char="•"/>
      <a:defRPr sz="2800" kern="1200">
        <a:solidFill>
          <a:schemeClr val="tx1"/>
        </a:solidFill>
        <a:latin typeface="Verdana" charset="0"/>
        <a:ea typeface="ＭＳ Ｐゴシック" charset="0"/>
        <a:cs typeface="+mn-cs"/>
      </a:defRPr>
    </a:lvl2pPr>
    <a:lvl3pPr marL="912998" algn="l" rtl="0" fontAlgn="base">
      <a:spcBef>
        <a:spcPct val="45000"/>
      </a:spcBef>
      <a:spcAft>
        <a:spcPct val="0"/>
      </a:spcAft>
      <a:buChar char="•"/>
      <a:defRPr sz="2800" kern="1200">
        <a:solidFill>
          <a:schemeClr val="tx1"/>
        </a:solidFill>
        <a:latin typeface="Verdana" charset="0"/>
        <a:ea typeface="ＭＳ Ｐゴシック" charset="0"/>
        <a:cs typeface="+mn-cs"/>
      </a:defRPr>
    </a:lvl3pPr>
    <a:lvl4pPr marL="1369508" algn="l" rtl="0" fontAlgn="base">
      <a:spcBef>
        <a:spcPct val="45000"/>
      </a:spcBef>
      <a:spcAft>
        <a:spcPct val="0"/>
      </a:spcAft>
      <a:buChar char="•"/>
      <a:defRPr sz="2800" kern="1200">
        <a:solidFill>
          <a:schemeClr val="tx1"/>
        </a:solidFill>
        <a:latin typeface="Verdana" charset="0"/>
        <a:ea typeface="ＭＳ Ｐゴシック" charset="0"/>
        <a:cs typeface="+mn-cs"/>
      </a:defRPr>
    </a:lvl4pPr>
    <a:lvl5pPr marL="1826006" algn="l" rtl="0" fontAlgn="base">
      <a:spcBef>
        <a:spcPct val="45000"/>
      </a:spcBef>
      <a:spcAft>
        <a:spcPct val="0"/>
      </a:spcAft>
      <a:buChar char="•"/>
      <a:defRPr sz="2800" kern="1200">
        <a:solidFill>
          <a:schemeClr val="tx1"/>
        </a:solidFill>
        <a:latin typeface="Verdana" charset="0"/>
        <a:ea typeface="ＭＳ Ｐゴシック" charset="0"/>
        <a:cs typeface="+mn-cs"/>
      </a:defRPr>
    </a:lvl5pPr>
    <a:lvl6pPr marL="2282504" algn="l" defTabSz="456494" rtl="0" eaLnBrk="1" latinLnBrk="0" hangingPunct="1">
      <a:defRPr sz="2800" kern="1200">
        <a:solidFill>
          <a:schemeClr val="tx1"/>
        </a:solidFill>
        <a:latin typeface="Verdana" charset="0"/>
        <a:ea typeface="ＭＳ Ｐゴシック" charset="0"/>
        <a:cs typeface="+mn-cs"/>
      </a:defRPr>
    </a:lvl6pPr>
    <a:lvl7pPr marL="2739010" algn="l" defTabSz="456494" rtl="0" eaLnBrk="1" latinLnBrk="0" hangingPunct="1">
      <a:defRPr sz="2800" kern="1200">
        <a:solidFill>
          <a:schemeClr val="tx1"/>
        </a:solidFill>
        <a:latin typeface="Verdana" charset="0"/>
        <a:ea typeface="ＭＳ Ｐゴシック" charset="0"/>
        <a:cs typeface="+mn-cs"/>
      </a:defRPr>
    </a:lvl7pPr>
    <a:lvl8pPr marL="3195508" algn="l" defTabSz="456494" rtl="0" eaLnBrk="1" latinLnBrk="0" hangingPunct="1">
      <a:defRPr sz="2800" kern="1200">
        <a:solidFill>
          <a:schemeClr val="tx1"/>
        </a:solidFill>
        <a:latin typeface="Verdana" charset="0"/>
        <a:ea typeface="ＭＳ Ｐゴシック" charset="0"/>
        <a:cs typeface="+mn-cs"/>
      </a:defRPr>
    </a:lvl8pPr>
    <a:lvl9pPr marL="3652010" algn="l" defTabSz="456494" rtl="0" eaLnBrk="1" latinLnBrk="0" hangingPunct="1">
      <a:defRPr sz="2800" kern="1200">
        <a:solidFill>
          <a:schemeClr val="tx1"/>
        </a:solidFill>
        <a:latin typeface="Verdan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0000"/>
    <a:srgbClr val="701C86"/>
    <a:srgbClr val="8988C3"/>
    <a:srgbClr val="EBFFEB"/>
    <a:srgbClr val="CCFFCC"/>
    <a:srgbClr val="DDDDDD"/>
    <a:srgbClr val="009999"/>
    <a:srgbClr val="FF99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584" autoAdjust="0"/>
    <p:restoredTop sz="94926" autoAdjust="0"/>
  </p:normalViewPr>
  <p:slideViewPr>
    <p:cSldViewPr snapToGrid="0">
      <p:cViewPr varScale="1">
        <p:scale>
          <a:sx n="121" d="100"/>
          <a:sy n="121" d="100"/>
        </p:scale>
        <p:origin x="-1456" y="-120"/>
      </p:cViewPr>
      <p:guideLst>
        <p:guide orient="horz" pos="432"/>
        <p:guide pos="192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24" y="-84"/>
      </p:cViewPr>
      <p:guideLst>
        <p:guide orient="horz" pos="3024"/>
        <p:guide pos="2304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3.xml"/><Relationship Id="rId21" Type="http://schemas.openxmlformats.org/officeDocument/2006/relationships/slide" Target="slides/slide4.xml"/><Relationship Id="rId22" Type="http://schemas.openxmlformats.org/officeDocument/2006/relationships/slide" Target="slides/slide5.xml"/><Relationship Id="rId23" Type="http://schemas.openxmlformats.org/officeDocument/2006/relationships/slide" Target="slides/slide6.xml"/><Relationship Id="rId24" Type="http://schemas.openxmlformats.org/officeDocument/2006/relationships/slide" Target="slides/slide7.xml"/><Relationship Id="rId25" Type="http://schemas.openxmlformats.org/officeDocument/2006/relationships/slide" Target="slides/slide8.xml"/><Relationship Id="rId26" Type="http://schemas.openxmlformats.org/officeDocument/2006/relationships/slide" Target="slides/slide9.xml"/><Relationship Id="rId27" Type="http://schemas.openxmlformats.org/officeDocument/2006/relationships/slide" Target="slides/slide10.xml"/><Relationship Id="rId28" Type="http://schemas.openxmlformats.org/officeDocument/2006/relationships/slide" Target="slides/slide1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Master" Target="slideMasters/slideMaster13.xml"/><Relationship Id="rId14" Type="http://schemas.openxmlformats.org/officeDocument/2006/relationships/slideMaster" Target="slideMasters/slideMaster14.xml"/><Relationship Id="rId15" Type="http://schemas.openxmlformats.org/officeDocument/2006/relationships/slideMaster" Target="slideMasters/slideMaster15.xml"/><Relationship Id="rId16" Type="http://schemas.openxmlformats.org/officeDocument/2006/relationships/slideMaster" Target="slideMasters/slideMaster16.xml"/><Relationship Id="rId17" Type="http://schemas.openxmlformats.org/officeDocument/2006/relationships/slideMaster" Target="slideMasters/slideMaster17.xml"/><Relationship Id="rId18" Type="http://schemas.openxmlformats.org/officeDocument/2006/relationships/slide" Target="slides/slide1.xml"/><Relationship Id="rId19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Relationship Id="rId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5" tIns="49233" rIns="98465" bIns="49233" numCol="1" anchor="t" anchorCtr="0" compatLnSpc="1">
            <a:prstTxWarp prst="textNoShape">
              <a:avLst/>
            </a:prstTxWarp>
          </a:bodyPr>
          <a:lstStyle>
            <a:lvl1pPr defTabSz="984250">
              <a:spcBef>
                <a:spcPct val="0"/>
              </a:spcBef>
              <a:buFontTx/>
              <a:buNone/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5" tIns="49233" rIns="98465" bIns="49233" numCol="1" anchor="t" anchorCtr="0" compatLnSpc="1">
            <a:prstTxWarp prst="textNoShape">
              <a:avLst/>
            </a:prstTxWarp>
          </a:bodyPr>
          <a:lstStyle>
            <a:lvl1pPr algn="r" defTabSz="984250">
              <a:spcBef>
                <a:spcPct val="0"/>
              </a:spcBef>
              <a:buFontTx/>
              <a:buNone/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5" tIns="49233" rIns="98465" bIns="49233" numCol="1" anchor="b" anchorCtr="0" compatLnSpc="1">
            <a:prstTxWarp prst="textNoShape">
              <a:avLst/>
            </a:prstTxWarp>
          </a:bodyPr>
          <a:lstStyle>
            <a:lvl1pPr defTabSz="984250">
              <a:spcBef>
                <a:spcPct val="0"/>
              </a:spcBef>
              <a:buFontTx/>
              <a:buNone/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5" tIns="49233" rIns="98465" bIns="49233" numCol="1" anchor="b" anchorCtr="0" compatLnSpc="1">
            <a:prstTxWarp prst="textNoShape">
              <a:avLst/>
            </a:prstTxWarp>
          </a:bodyPr>
          <a:lstStyle>
            <a:lvl1pPr algn="r" defTabSz="984250">
              <a:spcBef>
                <a:spcPct val="0"/>
              </a:spcBef>
              <a:buFontTx/>
              <a:buNone/>
              <a:defRPr sz="1300">
                <a:latin typeface="Arial" charset="0"/>
              </a:defRPr>
            </a:lvl1pPr>
          </a:lstStyle>
          <a:p>
            <a:fld id="{B138ED7A-2443-1643-A4EF-D7DD13185F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95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5" tIns="49233" rIns="98465" bIns="49233" numCol="1" anchor="t" anchorCtr="0" compatLnSpc="1">
            <a:prstTxWarp prst="textNoShape">
              <a:avLst/>
            </a:prstTxWarp>
          </a:bodyPr>
          <a:lstStyle>
            <a:lvl1pPr defTabSz="984250">
              <a:spcBef>
                <a:spcPct val="0"/>
              </a:spcBef>
              <a:buFontTx/>
              <a:buNone/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5" tIns="49233" rIns="98465" bIns="49233" numCol="1" anchor="t" anchorCtr="0" compatLnSpc="1">
            <a:prstTxWarp prst="textNoShape">
              <a:avLst/>
            </a:prstTxWarp>
          </a:bodyPr>
          <a:lstStyle>
            <a:lvl1pPr algn="r" defTabSz="984250">
              <a:spcBef>
                <a:spcPct val="0"/>
              </a:spcBef>
              <a:buFontTx/>
              <a:buNone/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5" tIns="49233" rIns="98465" bIns="49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5" tIns="49233" rIns="98465" bIns="49233" numCol="1" anchor="b" anchorCtr="0" compatLnSpc="1">
            <a:prstTxWarp prst="textNoShape">
              <a:avLst/>
            </a:prstTxWarp>
          </a:bodyPr>
          <a:lstStyle>
            <a:lvl1pPr defTabSz="984250">
              <a:spcBef>
                <a:spcPct val="0"/>
              </a:spcBef>
              <a:buFontTx/>
              <a:buNone/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65" tIns="49233" rIns="98465" bIns="49233" numCol="1" anchor="b" anchorCtr="0" compatLnSpc="1">
            <a:prstTxWarp prst="textNoShape">
              <a:avLst/>
            </a:prstTxWarp>
          </a:bodyPr>
          <a:lstStyle>
            <a:lvl1pPr algn="r" defTabSz="984250">
              <a:spcBef>
                <a:spcPct val="0"/>
              </a:spcBef>
              <a:buFontTx/>
              <a:buNone/>
              <a:defRPr sz="1300">
                <a:latin typeface="Arial" charset="0"/>
              </a:defRPr>
            </a:lvl1pPr>
          </a:lstStyle>
          <a:p>
            <a:fld id="{CFB23265-DBCB-5943-A98F-7E47C10BB1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02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99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6950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600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2504" algn="l" defTabSz="9129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010" algn="l" defTabSz="9129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508" algn="l" defTabSz="9129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010" algn="l" defTabSz="9129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94" indent="0" algn="ctr">
              <a:buNone/>
              <a:defRPr/>
            </a:lvl2pPr>
            <a:lvl3pPr marL="912998" indent="0" algn="ctr">
              <a:buNone/>
              <a:defRPr/>
            </a:lvl3pPr>
            <a:lvl4pPr marL="1369508" indent="0" algn="ctr">
              <a:buNone/>
              <a:defRPr/>
            </a:lvl4pPr>
            <a:lvl5pPr marL="1826006" indent="0" algn="ctr">
              <a:buNone/>
              <a:defRPr/>
            </a:lvl5pPr>
            <a:lvl6pPr marL="2282504" indent="0" algn="ctr">
              <a:buNone/>
              <a:defRPr/>
            </a:lvl6pPr>
            <a:lvl7pPr marL="2739010" indent="0" algn="ctr">
              <a:buNone/>
              <a:defRPr/>
            </a:lvl7pPr>
            <a:lvl8pPr marL="3195508" indent="0" algn="ctr">
              <a:buNone/>
              <a:defRPr/>
            </a:lvl8pPr>
            <a:lvl9pPr marL="36520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23410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55452"/>
      </p:ext>
    </p:extLst>
  </p:cSld>
  <p:clrMapOvr>
    <a:masterClrMapping/>
  </p:clrMapOvr>
  <p:transition xmlns:p14="http://schemas.microsoft.com/office/powerpoint/2010/main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3" y="1323975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3" y="3776663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85039"/>
      </p:ext>
    </p:extLst>
  </p:cSld>
  <p:clrMapOvr>
    <a:masterClrMapping/>
  </p:clrMapOvr>
  <p:transition xmlns:p14="http://schemas.microsoft.com/office/powerpoint/2010/main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66238"/>
      </p:ext>
    </p:extLst>
  </p:cSld>
  <p:clrMapOvr>
    <a:masterClrMapping/>
  </p:clrMapOvr>
  <p:transition xmlns:p14="http://schemas.microsoft.com/office/powerpoint/2010/main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36097"/>
      </p:ext>
    </p:extLst>
  </p:cSld>
  <p:clrMapOvr>
    <a:masterClrMapping/>
  </p:clrMapOvr>
  <p:transition xmlns:p14="http://schemas.microsoft.com/office/powerpoint/2010/main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3" y="1323975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13" y="3776663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35052"/>
      </p:ext>
    </p:extLst>
  </p:cSld>
  <p:clrMapOvr>
    <a:masterClrMapping/>
  </p:clrMapOvr>
  <p:transition xmlns:p14="http://schemas.microsoft.com/office/powerpoint/2010/main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94" indent="0" algn="ctr">
              <a:buNone/>
              <a:defRPr/>
            </a:lvl2pPr>
            <a:lvl3pPr marL="912998" indent="0" algn="ctr">
              <a:buNone/>
              <a:defRPr/>
            </a:lvl3pPr>
            <a:lvl4pPr marL="1369508" indent="0" algn="ctr">
              <a:buNone/>
              <a:defRPr/>
            </a:lvl4pPr>
            <a:lvl5pPr marL="1826006" indent="0" algn="ctr">
              <a:buNone/>
              <a:defRPr/>
            </a:lvl5pPr>
            <a:lvl6pPr marL="2282504" indent="0" algn="ctr">
              <a:buNone/>
              <a:defRPr/>
            </a:lvl6pPr>
            <a:lvl7pPr marL="2739010" indent="0" algn="ctr">
              <a:buNone/>
              <a:defRPr/>
            </a:lvl7pPr>
            <a:lvl8pPr marL="3195508" indent="0" algn="ctr">
              <a:buNone/>
              <a:defRPr/>
            </a:lvl8pPr>
            <a:lvl9pPr marL="36520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23778"/>
      </p:ext>
    </p:extLst>
  </p:cSld>
  <p:clrMapOvr>
    <a:masterClrMapping/>
  </p:clrMapOvr>
  <p:transition xmlns:p14="http://schemas.microsoft.com/office/powerpoint/2010/main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34096"/>
      </p:ext>
    </p:extLst>
  </p:cSld>
  <p:clrMapOvr>
    <a:masterClrMapping/>
  </p:clrMapOvr>
  <p:transition xmlns:p14="http://schemas.microsoft.com/office/powerpoint/2010/main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94" indent="0">
              <a:buNone/>
              <a:defRPr sz="1800"/>
            </a:lvl2pPr>
            <a:lvl3pPr marL="912998" indent="0">
              <a:buNone/>
              <a:defRPr sz="1600"/>
            </a:lvl3pPr>
            <a:lvl4pPr marL="1369508" indent="0">
              <a:buNone/>
              <a:defRPr sz="1400"/>
            </a:lvl4pPr>
            <a:lvl5pPr marL="1826006" indent="0">
              <a:buNone/>
              <a:defRPr sz="1400"/>
            </a:lvl5pPr>
            <a:lvl6pPr marL="2282504" indent="0">
              <a:buNone/>
              <a:defRPr sz="1400"/>
            </a:lvl6pPr>
            <a:lvl7pPr marL="2739010" indent="0">
              <a:buNone/>
              <a:defRPr sz="1400"/>
            </a:lvl7pPr>
            <a:lvl8pPr marL="3195508" indent="0">
              <a:buNone/>
              <a:defRPr sz="1400"/>
            </a:lvl8pPr>
            <a:lvl9pPr marL="36520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9199406"/>
      </p:ext>
    </p:extLst>
  </p:cSld>
  <p:clrMapOvr>
    <a:masterClrMapping/>
  </p:clrMapOvr>
  <p:transition xmlns:p14="http://schemas.microsoft.com/office/powerpoint/2010/main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21887"/>
      </p:ext>
    </p:extLst>
  </p:cSld>
  <p:clrMapOvr>
    <a:masterClrMapping/>
  </p:clrMapOvr>
  <p:transition xmlns:p14="http://schemas.microsoft.com/office/powerpoint/2010/main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38059"/>
      </p:ext>
    </p:extLst>
  </p:cSld>
  <p:clrMapOvr>
    <a:masterClrMapping/>
  </p:clrMapOvr>
  <p:transition xmlns:p14="http://schemas.microsoft.com/office/powerpoint/2010/main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97808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9670"/>
      </p:ext>
    </p:extLst>
  </p:cSld>
  <p:clrMapOvr>
    <a:masterClrMapping/>
  </p:clrMapOvr>
  <p:transition xmlns:p14="http://schemas.microsoft.com/office/powerpoint/2010/main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085650"/>
      </p:ext>
    </p:extLst>
  </p:cSld>
  <p:clrMapOvr>
    <a:masterClrMapping/>
  </p:clrMapOvr>
  <p:transition xmlns:p14="http://schemas.microsoft.com/office/powerpoint/2010/main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9555486"/>
      </p:ext>
    </p:extLst>
  </p:cSld>
  <p:clrMapOvr>
    <a:masterClrMapping/>
  </p:clrMapOvr>
  <p:transition xmlns:p14="http://schemas.microsoft.com/office/powerpoint/2010/main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94" indent="0">
              <a:buNone/>
              <a:defRPr sz="2800"/>
            </a:lvl2pPr>
            <a:lvl3pPr marL="912998" indent="0">
              <a:buNone/>
              <a:defRPr sz="2400"/>
            </a:lvl3pPr>
            <a:lvl4pPr marL="1369508" indent="0">
              <a:buNone/>
              <a:defRPr sz="2000"/>
            </a:lvl4pPr>
            <a:lvl5pPr marL="1826006" indent="0">
              <a:buNone/>
              <a:defRPr sz="2000"/>
            </a:lvl5pPr>
            <a:lvl6pPr marL="2282504" indent="0">
              <a:buNone/>
              <a:defRPr sz="2000"/>
            </a:lvl6pPr>
            <a:lvl7pPr marL="2739010" indent="0">
              <a:buNone/>
              <a:defRPr sz="2000"/>
            </a:lvl7pPr>
            <a:lvl8pPr marL="3195508" indent="0">
              <a:buNone/>
              <a:defRPr sz="2000"/>
            </a:lvl8pPr>
            <a:lvl9pPr marL="365201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0348"/>
      </p:ext>
    </p:extLst>
  </p:cSld>
  <p:clrMapOvr>
    <a:masterClrMapping/>
  </p:clrMapOvr>
  <p:transition xmlns:p14="http://schemas.microsoft.com/office/powerpoint/2010/main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98951"/>
      </p:ext>
    </p:extLst>
  </p:cSld>
  <p:clrMapOvr>
    <a:masterClrMapping/>
  </p:clrMapOvr>
  <p:transition xmlns:p14="http://schemas.microsoft.com/office/powerpoint/2010/main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58881"/>
      </p:ext>
    </p:extLst>
  </p:cSld>
  <p:clrMapOvr>
    <a:masterClrMapping/>
  </p:clrMapOvr>
  <p:transition xmlns:p14="http://schemas.microsoft.com/office/powerpoint/2010/main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46511"/>
      </p:ext>
    </p:extLst>
  </p:cSld>
  <p:clrMapOvr>
    <a:masterClrMapping/>
  </p:clrMapOvr>
  <p:transition xmlns:p14="http://schemas.microsoft.com/office/powerpoint/2010/main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7106"/>
      </p:ext>
    </p:extLst>
  </p:cSld>
  <p:clrMapOvr>
    <a:masterClrMapping/>
  </p:clrMapOvr>
  <p:transition xmlns:p14="http://schemas.microsoft.com/office/powerpoint/2010/main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5" y="3776665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02965"/>
      </p:ext>
    </p:extLst>
  </p:cSld>
  <p:clrMapOvr>
    <a:masterClrMapping/>
  </p:clrMapOvr>
  <p:transition xmlns:p14="http://schemas.microsoft.com/office/powerpoint/2010/main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01714"/>
      </p:ext>
    </p:extLst>
  </p:cSld>
  <p:clrMapOvr>
    <a:masterClrMapping/>
  </p:clrMapOvr>
  <p:transition xmlns:p14="http://schemas.microsoft.com/office/powerpoint/2010/main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03092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25008"/>
      </p:ext>
    </p:extLst>
  </p:cSld>
  <p:clrMapOvr>
    <a:masterClrMapping/>
  </p:clrMapOvr>
  <p:transition xmlns:p14="http://schemas.microsoft.com/office/powerpoint/2010/main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39" y="3776665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82609"/>
      </p:ext>
    </p:extLst>
  </p:cSld>
  <p:clrMapOvr>
    <a:masterClrMapping/>
  </p:clrMapOvr>
  <p:transition xmlns:p14="http://schemas.microsoft.com/office/powerpoint/2010/main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94" indent="0" algn="ctr">
              <a:buNone/>
              <a:defRPr/>
            </a:lvl2pPr>
            <a:lvl3pPr marL="912998" indent="0" algn="ctr">
              <a:buNone/>
              <a:defRPr/>
            </a:lvl3pPr>
            <a:lvl4pPr marL="1369508" indent="0" algn="ctr">
              <a:buNone/>
              <a:defRPr/>
            </a:lvl4pPr>
            <a:lvl5pPr marL="1826006" indent="0" algn="ctr">
              <a:buNone/>
              <a:defRPr/>
            </a:lvl5pPr>
            <a:lvl6pPr marL="2282504" indent="0" algn="ctr">
              <a:buNone/>
              <a:defRPr/>
            </a:lvl6pPr>
            <a:lvl7pPr marL="2739010" indent="0" algn="ctr">
              <a:buNone/>
              <a:defRPr/>
            </a:lvl7pPr>
            <a:lvl8pPr marL="3195508" indent="0" algn="ctr">
              <a:buNone/>
              <a:defRPr/>
            </a:lvl8pPr>
            <a:lvl9pPr marL="36520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14829"/>
      </p:ext>
    </p:extLst>
  </p:cSld>
  <p:clrMapOvr>
    <a:masterClrMapping/>
  </p:clrMapOvr>
  <p:transition xmlns:p14="http://schemas.microsoft.com/office/powerpoint/2010/main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73475"/>
      </p:ext>
    </p:extLst>
  </p:cSld>
  <p:clrMapOvr>
    <a:masterClrMapping/>
  </p:clrMapOvr>
  <p:transition xmlns:p14="http://schemas.microsoft.com/office/powerpoint/2010/main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94" indent="0">
              <a:buNone/>
              <a:defRPr sz="1800"/>
            </a:lvl2pPr>
            <a:lvl3pPr marL="912998" indent="0">
              <a:buNone/>
              <a:defRPr sz="1600"/>
            </a:lvl3pPr>
            <a:lvl4pPr marL="1369508" indent="0">
              <a:buNone/>
              <a:defRPr sz="1400"/>
            </a:lvl4pPr>
            <a:lvl5pPr marL="1826006" indent="0">
              <a:buNone/>
              <a:defRPr sz="1400"/>
            </a:lvl5pPr>
            <a:lvl6pPr marL="2282504" indent="0">
              <a:buNone/>
              <a:defRPr sz="1400"/>
            </a:lvl6pPr>
            <a:lvl7pPr marL="2739010" indent="0">
              <a:buNone/>
              <a:defRPr sz="1400"/>
            </a:lvl7pPr>
            <a:lvl8pPr marL="3195508" indent="0">
              <a:buNone/>
              <a:defRPr sz="1400"/>
            </a:lvl8pPr>
            <a:lvl9pPr marL="36520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060107"/>
      </p:ext>
    </p:extLst>
  </p:cSld>
  <p:clrMapOvr>
    <a:masterClrMapping/>
  </p:clrMapOvr>
  <p:transition xmlns:p14="http://schemas.microsoft.com/office/powerpoint/2010/main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41566"/>
      </p:ext>
    </p:extLst>
  </p:cSld>
  <p:clrMapOvr>
    <a:masterClrMapping/>
  </p:clrMapOvr>
  <p:transition xmlns:p14="http://schemas.microsoft.com/office/powerpoint/2010/main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62480"/>
      </p:ext>
    </p:extLst>
  </p:cSld>
  <p:clrMapOvr>
    <a:masterClrMapping/>
  </p:clrMapOvr>
  <p:transition xmlns:p14="http://schemas.microsoft.com/office/powerpoint/2010/main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92002"/>
      </p:ext>
    </p:extLst>
  </p:cSld>
  <p:clrMapOvr>
    <a:masterClrMapping/>
  </p:clrMapOvr>
  <p:transition xmlns:p14="http://schemas.microsoft.com/office/powerpoint/2010/main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8948068"/>
      </p:ext>
    </p:extLst>
  </p:cSld>
  <p:clrMapOvr>
    <a:masterClrMapping/>
  </p:clrMapOvr>
  <p:transition xmlns:p14="http://schemas.microsoft.com/office/powerpoint/2010/main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759246"/>
      </p:ext>
    </p:extLst>
  </p:cSld>
  <p:clrMapOvr>
    <a:masterClrMapping/>
  </p:clrMapOvr>
  <p:transition xmlns:p14="http://schemas.microsoft.com/office/powerpoint/2010/main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94" indent="0">
              <a:buNone/>
              <a:defRPr sz="2800"/>
            </a:lvl2pPr>
            <a:lvl3pPr marL="912998" indent="0">
              <a:buNone/>
              <a:defRPr sz="2400"/>
            </a:lvl3pPr>
            <a:lvl4pPr marL="1369508" indent="0">
              <a:buNone/>
              <a:defRPr sz="2000"/>
            </a:lvl4pPr>
            <a:lvl5pPr marL="1826006" indent="0">
              <a:buNone/>
              <a:defRPr sz="2000"/>
            </a:lvl5pPr>
            <a:lvl6pPr marL="2282504" indent="0">
              <a:buNone/>
              <a:defRPr sz="2000"/>
            </a:lvl6pPr>
            <a:lvl7pPr marL="2739010" indent="0">
              <a:buNone/>
              <a:defRPr sz="2000"/>
            </a:lvl7pPr>
            <a:lvl8pPr marL="3195508" indent="0">
              <a:buNone/>
              <a:defRPr sz="2000"/>
            </a:lvl8pPr>
            <a:lvl9pPr marL="365201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9688025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88439"/>
      </p:ext>
    </p:extLst>
  </p:cSld>
  <p:clrMapOvr>
    <a:masterClrMapping/>
  </p:clrMapOvr>
  <p:transition xmlns:p14="http://schemas.microsoft.com/office/powerpoint/2010/main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93459"/>
      </p:ext>
    </p:extLst>
  </p:cSld>
  <p:clrMapOvr>
    <a:masterClrMapping/>
  </p:clrMapOvr>
  <p:transition xmlns:p14="http://schemas.microsoft.com/office/powerpoint/2010/main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92975"/>
      </p:ext>
    </p:extLst>
  </p:cSld>
  <p:clrMapOvr>
    <a:masterClrMapping/>
  </p:clrMapOvr>
  <p:transition xmlns:p14="http://schemas.microsoft.com/office/powerpoint/2010/main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23399"/>
      </p:ext>
    </p:extLst>
  </p:cSld>
  <p:clrMapOvr>
    <a:masterClrMapping/>
  </p:clrMapOvr>
  <p:transition xmlns:p14="http://schemas.microsoft.com/office/powerpoint/2010/main"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58688"/>
      </p:ext>
    </p:extLst>
  </p:cSld>
  <p:clrMapOvr>
    <a:masterClrMapping/>
  </p:clrMapOvr>
  <p:transition xmlns:p14="http://schemas.microsoft.com/office/powerpoint/2010/main"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5" y="3776665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61599"/>
      </p:ext>
    </p:extLst>
  </p:cSld>
  <p:clrMapOvr>
    <a:masterClrMapping/>
  </p:clrMapOvr>
  <p:transition xmlns:p14="http://schemas.microsoft.com/office/powerpoint/2010/main"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29577"/>
      </p:ext>
    </p:extLst>
  </p:cSld>
  <p:clrMapOvr>
    <a:masterClrMapping/>
  </p:clrMapOvr>
  <p:transition xmlns:p14="http://schemas.microsoft.com/office/powerpoint/2010/main"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168"/>
      </p:ext>
    </p:extLst>
  </p:cSld>
  <p:clrMapOvr>
    <a:masterClrMapping/>
  </p:clrMapOvr>
  <p:transition xmlns:p14="http://schemas.microsoft.com/office/powerpoint/2010/main"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39" y="3776665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88863"/>
      </p:ext>
    </p:extLst>
  </p:cSld>
  <p:clrMapOvr>
    <a:masterClrMapping/>
  </p:clrMapOvr>
  <p:transition xmlns:p14="http://schemas.microsoft.com/office/powerpoint/2010/main"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94" indent="0" algn="ctr">
              <a:buNone/>
              <a:defRPr/>
            </a:lvl2pPr>
            <a:lvl3pPr marL="912998" indent="0" algn="ctr">
              <a:buNone/>
              <a:defRPr/>
            </a:lvl3pPr>
            <a:lvl4pPr marL="1369508" indent="0" algn="ctr">
              <a:buNone/>
              <a:defRPr/>
            </a:lvl4pPr>
            <a:lvl5pPr marL="1826006" indent="0" algn="ctr">
              <a:buNone/>
              <a:defRPr/>
            </a:lvl5pPr>
            <a:lvl6pPr marL="2282504" indent="0" algn="ctr">
              <a:buNone/>
              <a:defRPr/>
            </a:lvl6pPr>
            <a:lvl7pPr marL="2739010" indent="0" algn="ctr">
              <a:buNone/>
              <a:defRPr/>
            </a:lvl7pPr>
            <a:lvl8pPr marL="3195508" indent="0" algn="ctr">
              <a:buNone/>
              <a:defRPr/>
            </a:lvl8pPr>
            <a:lvl9pPr marL="36520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14362"/>
      </p:ext>
    </p:extLst>
  </p:cSld>
  <p:clrMapOvr>
    <a:masterClrMapping/>
  </p:clrMapOvr>
  <p:transition xmlns:p14="http://schemas.microsoft.com/office/powerpoint/2010/main"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16266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5" y="3776665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31683"/>
      </p:ext>
    </p:extLst>
  </p:cSld>
  <p:clrMapOvr>
    <a:masterClrMapping/>
  </p:clrMapOvr>
  <p:transition xmlns:p14="http://schemas.microsoft.com/office/powerpoint/2010/main"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94" indent="0">
              <a:buNone/>
              <a:defRPr sz="1800"/>
            </a:lvl2pPr>
            <a:lvl3pPr marL="912998" indent="0">
              <a:buNone/>
              <a:defRPr sz="1600"/>
            </a:lvl3pPr>
            <a:lvl4pPr marL="1369508" indent="0">
              <a:buNone/>
              <a:defRPr sz="1400"/>
            </a:lvl4pPr>
            <a:lvl5pPr marL="1826006" indent="0">
              <a:buNone/>
              <a:defRPr sz="1400"/>
            </a:lvl5pPr>
            <a:lvl6pPr marL="2282504" indent="0">
              <a:buNone/>
              <a:defRPr sz="1400"/>
            </a:lvl6pPr>
            <a:lvl7pPr marL="2739010" indent="0">
              <a:buNone/>
              <a:defRPr sz="1400"/>
            </a:lvl7pPr>
            <a:lvl8pPr marL="3195508" indent="0">
              <a:buNone/>
              <a:defRPr sz="1400"/>
            </a:lvl8pPr>
            <a:lvl9pPr marL="36520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4305056"/>
      </p:ext>
    </p:extLst>
  </p:cSld>
  <p:clrMapOvr>
    <a:masterClrMapping/>
  </p:clrMapOvr>
  <p:transition xmlns:p14="http://schemas.microsoft.com/office/powerpoint/2010/main"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23604"/>
      </p:ext>
    </p:extLst>
  </p:cSld>
  <p:clrMapOvr>
    <a:masterClrMapping/>
  </p:clrMapOvr>
  <p:transition xmlns:p14="http://schemas.microsoft.com/office/powerpoint/2010/main"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12212"/>
      </p:ext>
    </p:extLst>
  </p:cSld>
  <p:clrMapOvr>
    <a:masterClrMapping/>
  </p:clrMapOvr>
  <p:transition xmlns:p14="http://schemas.microsoft.com/office/powerpoint/2010/main"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69934"/>
      </p:ext>
    </p:extLst>
  </p:cSld>
  <p:clrMapOvr>
    <a:masterClrMapping/>
  </p:clrMapOvr>
  <p:transition xmlns:p14="http://schemas.microsoft.com/office/powerpoint/2010/main"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4257534"/>
      </p:ext>
    </p:extLst>
  </p:cSld>
  <p:clrMapOvr>
    <a:masterClrMapping/>
  </p:clrMapOvr>
  <p:transition xmlns:p14="http://schemas.microsoft.com/office/powerpoint/2010/main"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1873017"/>
      </p:ext>
    </p:extLst>
  </p:cSld>
  <p:clrMapOvr>
    <a:masterClrMapping/>
  </p:clrMapOvr>
  <p:transition xmlns:p14="http://schemas.microsoft.com/office/powerpoint/2010/main"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94" indent="0">
              <a:buNone/>
              <a:defRPr sz="2800"/>
            </a:lvl2pPr>
            <a:lvl3pPr marL="912998" indent="0">
              <a:buNone/>
              <a:defRPr sz="2400"/>
            </a:lvl3pPr>
            <a:lvl4pPr marL="1369508" indent="0">
              <a:buNone/>
              <a:defRPr sz="2000"/>
            </a:lvl4pPr>
            <a:lvl5pPr marL="1826006" indent="0">
              <a:buNone/>
              <a:defRPr sz="2000"/>
            </a:lvl5pPr>
            <a:lvl6pPr marL="2282504" indent="0">
              <a:buNone/>
              <a:defRPr sz="2000"/>
            </a:lvl6pPr>
            <a:lvl7pPr marL="2739010" indent="0">
              <a:buNone/>
              <a:defRPr sz="2000"/>
            </a:lvl7pPr>
            <a:lvl8pPr marL="3195508" indent="0">
              <a:buNone/>
              <a:defRPr sz="2000"/>
            </a:lvl8pPr>
            <a:lvl9pPr marL="365201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0165414"/>
      </p:ext>
    </p:extLst>
  </p:cSld>
  <p:clrMapOvr>
    <a:masterClrMapping/>
  </p:clrMapOvr>
  <p:transition xmlns:p14="http://schemas.microsoft.com/office/powerpoint/2010/main"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69802"/>
      </p:ext>
    </p:extLst>
  </p:cSld>
  <p:clrMapOvr>
    <a:masterClrMapping/>
  </p:clrMapOvr>
  <p:transition xmlns:p14="http://schemas.microsoft.com/office/powerpoint/2010/main"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62992"/>
      </p:ext>
    </p:extLst>
  </p:cSld>
  <p:clrMapOvr>
    <a:masterClrMapping/>
  </p:clrMapOvr>
  <p:transition xmlns:p14="http://schemas.microsoft.com/office/powerpoint/2010/main"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50084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34397"/>
      </p:ext>
    </p:extLst>
  </p:cSld>
  <p:clrMapOvr>
    <a:masterClrMapping/>
  </p:clrMapOvr>
  <p:transition xmlns:p14="http://schemas.microsoft.com/office/powerpoint/2010/main"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35119"/>
      </p:ext>
    </p:extLst>
  </p:cSld>
  <p:clrMapOvr>
    <a:masterClrMapping/>
  </p:clrMapOvr>
  <p:transition xmlns:p14="http://schemas.microsoft.com/office/powerpoint/2010/main"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5" y="3776665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02881"/>
      </p:ext>
    </p:extLst>
  </p:cSld>
  <p:clrMapOvr>
    <a:masterClrMapping/>
  </p:clrMapOvr>
  <p:transition xmlns:p14="http://schemas.microsoft.com/office/powerpoint/2010/main"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01612"/>
      </p:ext>
    </p:extLst>
  </p:cSld>
  <p:clrMapOvr>
    <a:masterClrMapping/>
  </p:clrMapOvr>
  <p:transition xmlns:p14="http://schemas.microsoft.com/office/powerpoint/2010/main"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17841"/>
      </p:ext>
    </p:extLst>
  </p:cSld>
  <p:clrMapOvr>
    <a:masterClrMapping/>
  </p:clrMapOvr>
  <p:transition xmlns:p14="http://schemas.microsoft.com/office/powerpoint/2010/main"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39" y="3776665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3740"/>
      </p:ext>
    </p:extLst>
  </p:cSld>
  <p:clrMapOvr>
    <a:masterClrMapping/>
  </p:clrMapOvr>
  <p:transition xmlns:p14="http://schemas.microsoft.com/office/powerpoint/2010/main"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06" indent="0" algn="ctr">
              <a:buNone/>
              <a:defRPr/>
            </a:lvl2pPr>
            <a:lvl3pPr marL="914212" indent="0" algn="ctr">
              <a:buNone/>
              <a:defRPr/>
            </a:lvl3pPr>
            <a:lvl4pPr marL="1371320" indent="0" algn="ctr">
              <a:buNone/>
              <a:defRPr/>
            </a:lvl4pPr>
            <a:lvl5pPr marL="1828426" indent="0" algn="ctr">
              <a:buNone/>
              <a:defRPr/>
            </a:lvl5pPr>
            <a:lvl6pPr marL="2285532" indent="0" algn="ctr">
              <a:buNone/>
              <a:defRPr/>
            </a:lvl6pPr>
            <a:lvl7pPr marL="2742640" indent="0" algn="ctr">
              <a:buNone/>
              <a:defRPr/>
            </a:lvl7pPr>
            <a:lvl8pPr marL="3199744" indent="0" algn="ctr">
              <a:buNone/>
              <a:defRPr/>
            </a:lvl8pPr>
            <a:lvl9pPr marL="365685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93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9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06" indent="0">
              <a:buNone/>
              <a:defRPr sz="1800"/>
            </a:lvl2pPr>
            <a:lvl3pPr marL="914212" indent="0">
              <a:buNone/>
              <a:defRPr sz="1600"/>
            </a:lvl3pPr>
            <a:lvl4pPr marL="1371320" indent="0">
              <a:buNone/>
              <a:defRPr sz="1400"/>
            </a:lvl4pPr>
            <a:lvl5pPr marL="1828426" indent="0">
              <a:buNone/>
              <a:defRPr sz="1400"/>
            </a:lvl5pPr>
            <a:lvl6pPr marL="2285532" indent="0">
              <a:buNone/>
              <a:defRPr sz="1400"/>
            </a:lvl6pPr>
            <a:lvl7pPr marL="2742640" indent="0">
              <a:buNone/>
              <a:defRPr sz="1400"/>
            </a:lvl7pPr>
            <a:lvl8pPr marL="3199744" indent="0">
              <a:buNone/>
              <a:defRPr sz="1400"/>
            </a:lvl8pPr>
            <a:lvl9pPr marL="365685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098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7" y="1323979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9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2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2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07311"/>
      </p:ext>
    </p:extLst>
  </p:cSld>
  <p:clrMapOvr>
    <a:masterClrMapping/>
  </p:clrMapOvr>
  <p:transition xmlns:p14="http://schemas.microsoft.com/office/powerpoint/2010/main"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8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70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81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6" indent="0">
              <a:buNone/>
              <a:defRPr sz="2800"/>
            </a:lvl2pPr>
            <a:lvl3pPr marL="914212" indent="0">
              <a:buNone/>
              <a:defRPr sz="2400"/>
            </a:lvl3pPr>
            <a:lvl4pPr marL="1371320" indent="0">
              <a:buNone/>
              <a:defRPr sz="2000"/>
            </a:lvl4pPr>
            <a:lvl5pPr marL="1828426" indent="0">
              <a:buNone/>
              <a:defRPr sz="2000"/>
            </a:lvl5pPr>
            <a:lvl6pPr marL="2285532" indent="0">
              <a:buNone/>
              <a:defRPr sz="2000"/>
            </a:lvl6pPr>
            <a:lvl7pPr marL="2742640" indent="0">
              <a:buNone/>
              <a:defRPr sz="2000"/>
            </a:lvl7pPr>
            <a:lvl8pPr marL="3199744" indent="0">
              <a:buNone/>
              <a:defRPr sz="2000"/>
            </a:lvl8pPr>
            <a:lvl9pPr marL="365685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8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8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7" y="1323979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4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2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7" y="1323979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9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5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7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3" y="3776664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5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7" y="1323979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4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9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39" y="3776665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53621"/>
      </p:ext>
    </p:extLst>
  </p:cSld>
  <p:clrMapOvr>
    <a:masterClrMapping/>
  </p:clrMapOvr>
  <p:transition xmlns:p14="http://schemas.microsoft.com/office/powerpoint/2010/main"/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7" y="1323979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3979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0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7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17" y="3776664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4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3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9413" y="1323979"/>
            <a:ext cx="8428037" cy="47545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39352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74004"/>
      </p:ext>
    </p:extLst>
  </p:cSld>
  <p:clrMapOvr>
    <a:masterClrMapping/>
  </p:clrMapOvr>
  <p:transition xmlns:p14="http://schemas.microsoft.com/office/powerpoint/2010/main"/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69489"/>
      </p:ext>
    </p:extLst>
  </p:cSld>
  <p:clrMapOvr>
    <a:masterClrMapping/>
  </p:clrMapOvr>
  <p:transition xmlns:p14="http://schemas.microsoft.com/office/powerpoint/2010/main"/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8930057"/>
      </p:ext>
    </p:extLst>
  </p:cSld>
  <p:clrMapOvr>
    <a:masterClrMapping/>
  </p:clrMapOvr>
  <p:transition xmlns:p14="http://schemas.microsoft.com/office/powerpoint/2010/main"/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14277"/>
      </p:ext>
    </p:extLst>
  </p:cSld>
  <p:clrMapOvr>
    <a:masterClrMapping/>
  </p:clrMapOvr>
  <p:transition xmlns:p14="http://schemas.microsoft.com/office/powerpoint/2010/main"/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05305"/>
      </p:ext>
    </p:extLst>
  </p:cSld>
  <p:clrMapOvr>
    <a:masterClrMapping/>
  </p:clrMapOvr>
  <p:transition xmlns:p14="http://schemas.microsoft.com/office/powerpoint/2010/main"/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30535"/>
      </p:ext>
    </p:extLst>
  </p:cSld>
  <p:clrMapOvr>
    <a:masterClrMapping/>
  </p:clrMapOvr>
  <p:transition xmlns:p14="http://schemas.microsoft.com/office/powerpoint/2010/main"/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580327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94" indent="0" algn="ctr">
              <a:buNone/>
              <a:defRPr/>
            </a:lvl2pPr>
            <a:lvl3pPr marL="912998" indent="0" algn="ctr">
              <a:buNone/>
              <a:defRPr/>
            </a:lvl3pPr>
            <a:lvl4pPr marL="1369508" indent="0" algn="ctr">
              <a:buNone/>
              <a:defRPr/>
            </a:lvl4pPr>
            <a:lvl5pPr marL="1826006" indent="0" algn="ctr">
              <a:buNone/>
              <a:defRPr/>
            </a:lvl5pPr>
            <a:lvl6pPr marL="2282504" indent="0" algn="ctr">
              <a:buNone/>
              <a:defRPr/>
            </a:lvl6pPr>
            <a:lvl7pPr marL="2739010" indent="0" algn="ctr">
              <a:buNone/>
              <a:defRPr/>
            </a:lvl7pPr>
            <a:lvl8pPr marL="3195508" indent="0" algn="ctr">
              <a:buNone/>
              <a:defRPr/>
            </a:lvl8pPr>
            <a:lvl9pPr marL="36520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82192"/>
      </p:ext>
    </p:extLst>
  </p:cSld>
  <p:clrMapOvr>
    <a:masterClrMapping/>
  </p:clrMapOvr>
  <p:transition xmlns:p14="http://schemas.microsoft.com/office/powerpoint/2010/main"/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771170"/>
      </p:ext>
    </p:extLst>
  </p:cSld>
  <p:clrMapOvr>
    <a:masterClrMapping/>
  </p:clrMapOvr>
  <p:transition xmlns:p14="http://schemas.microsoft.com/office/powerpoint/2010/main"/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9291263"/>
      </p:ext>
    </p:extLst>
  </p:cSld>
  <p:clrMapOvr>
    <a:masterClrMapping/>
  </p:clrMapOvr>
  <p:transition xmlns:p14="http://schemas.microsoft.com/office/powerpoint/2010/main"/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51308"/>
      </p:ext>
    </p:extLst>
  </p:cSld>
  <p:clrMapOvr>
    <a:masterClrMapping/>
  </p:clrMapOvr>
  <p:transition xmlns:p14="http://schemas.microsoft.com/office/powerpoint/2010/main"/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88008"/>
      </p:ext>
    </p:extLst>
  </p:cSld>
  <p:clrMapOvr>
    <a:masterClrMapping/>
  </p:clrMapOvr>
  <p:transition xmlns:p14="http://schemas.microsoft.com/office/powerpoint/2010/main"/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89782"/>
      </p:ext>
    </p:extLst>
  </p:cSld>
  <p:clrMapOvr>
    <a:masterClrMapping/>
  </p:clrMapOvr>
  <p:transition xmlns:p14="http://schemas.microsoft.com/office/powerpoint/2010/main"/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35230"/>
      </p:ext>
    </p:extLst>
  </p:cSld>
  <p:clrMapOvr>
    <a:masterClrMapping/>
  </p:clrMapOvr>
  <p:transition xmlns:p14="http://schemas.microsoft.com/office/powerpoint/2010/main"/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3" y="1323975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3" y="3776663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99935"/>
      </p:ext>
    </p:extLst>
  </p:cSld>
  <p:clrMapOvr>
    <a:masterClrMapping/>
  </p:clrMapOvr>
  <p:transition xmlns:p14="http://schemas.microsoft.com/office/powerpoint/2010/main"/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68404"/>
      </p:ext>
    </p:extLst>
  </p:cSld>
  <p:clrMapOvr>
    <a:masterClrMapping/>
  </p:clrMapOvr>
  <p:transition xmlns:p14="http://schemas.microsoft.com/office/powerpoint/2010/main"/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81039"/>
      </p:ext>
    </p:extLst>
  </p:cSld>
  <p:clrMapOvr>
    <a:masterClrMapping/>
  </p:clrMapOvr>
  <p:transition xmlns:p14="http://schemas.microsoft.com/office/powerpoint/2010/main"/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3" y="1323975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13" y="3776663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15035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09127"/>
      </p:ext>
    </p:extLst>
  </p:cSld>
  <p:clrMapOvr>
    <a:masterClrMapping/>
  </p:clrMapOvr>
  <p:transition xmlns:p14="http://schemas.microsoft.com/office/powerpoint/2010/main"/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9413" y="1323975"/>
            <a:ext cx="8428037" cy="47545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993609025"/>
      </p:ext>
    </p:extLst>
  </p:cSld>
  <p:clrMapOvr>
    <a:masterClrMapping/>
  </p:clrMapOvr>
  <p:transition xmlns:p14="http://schemas.microsoft.com/office/powerpoint/2010/main"/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1309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94421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663894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45867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03166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4258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3641923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9748024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711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87392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94" indent="0">
              <a:buNone/>
              <a:defRPr sz="1800"/>
            </a:lvl2pPr>
            <a:lvl3pPr marL="912998" indent="0">
              <a:buNone/>
              <a:defRPr sz="1600"/>
            </a:lvl3pPr>
            <a:lvl4pPr marL="1369508" indent="0">
              <a:buNone/>
              <a:defRPr sz="1400"/>
            </a:lvl4pPr>
            <a:lvl5pPr marL="1826006" indent="0">
              <a:buNone/>
              <a:defRPr sz="1400"/>
            </a:lvl5pPr>
            <a:lvl6pPr marL="2282504" indent="0">
              <a:buNone/>
              <a:defRPr sz="1400"/>
            </a:lvl6pPr>
            <a:lvl7pPr marL="2739010" indent="0">
              <a:buNone/>
              <a:defRPr sz="1400"/>
            </a:lvl7pPr>
            <a:lvl8pPr marL="3195508" indent="0">
              <a:buNone/>
              <a:defRPr sz="1400"/>
            </a:lvl8pPr>
            <a:lvl9pPr marL="36520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525688"/>
      </p:ext>
    </p:extLst>
  </p:cSld>
  <p:clrMapOvr>
    <a:masterClrMapping/>
  </p:clrMapOvr>
  <p:transition xmlns:p14="http://schemas.microsoft.com/office/powerpoint/2010/main"/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2138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347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85384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9413" y="1323975"/>
            <a:ext cx="8428037" cy="47545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6028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80300"/>
      </p:ext>
    </p:extLst>
  </p:cSld>
  <p:clrMapOvr>
    <a:masterClrMapping/>
  </p:clrMapOvr>
  <p:transition xmlns:p14="http://schemas.microsoft.com/office/powerpoint/2010/main"/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19137"/>
      </p:ext>
    </p:extLst>
  </p:cSld>
  <p:clrMapOvr>
    <a:masterClrMapping/>
  </p:clrMapOvr>
  <p:transition xmlns:p14="http://schemas.microsoft.com/office/powerpoint/2010/main"/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5816358"/>
      </p:ext>
    </p:extLst>
  </p:cSld>
  <p:clrMapOvr>
    <a:masterClrMapping/>
  </p:clrMapOvr>
  <p:transition xmlns:p14="http://schemas.microsoft.com/office/powerpoint/2010/main"/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61341"/>
      </p:ext>
    </p:extLst>
  </p:cSld>
  <p:clrMapOvr>
    <a:masterClrMapping/>
  </p:clrMapOvr>
  <p:transition xmlns:p14="http://schemas.microsoft.com/office/powerpoint/2010/main"/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20925"/>
      </p:ext>
    </p:extLst>
  </p:cSld>
  <p:clrMapOvr>
    <a:masterClrMapping/>
  </p:clrMapOvr>
  <p:transition xmlns:p14="http://schemas.microsoft.com/office/powerpoint/2010/main"/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01666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69516"/>
      </p:ext>
    </p:extLst>
  </p:cSld>
  <p:clrMapOvr>
    <a:masterClrMapping/>
  </p:clrMapOvr>
  <p:transition xmlns:p14="http://schemas.microsoft.com/office/powerpoint/2010/main"/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077484"/>
      </p:ext>
    </p:extLst>
  </p:cSld>
  <p:clrMapOvr>
    <a:masterClrMapping/>
  </p:clrMapOvr>
  <p:transition xmlns:p14="http://schemas.microsoft.com/office/powerpoint/2010/main"/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871357"/>
      </p:ext>
    </p:extLst>
  </p:cSld>
  <p:clrMapOvr>
    <a:masterClrMapping/>
  </p:clrMapOvr>
  <p:transition xmlns:p14="http://schemas.microsoft.com/office/powerpoint/2010/main"/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3705551"/>
      </p:ext>
    </p:extLst>
  </p:cSld>
  <p:clrMapOvr>
    <a:masterClrMapping/>
  </p:clrMapOvr>
  <p:transition xmlns:p14="http://schemas.microsoft.com/office/powerpoint/2010/main"/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8350"/>
      </p:ext>
    </p:extLst>
  </p:cSld>
  <p:clrMapOvr>
    <a:masterClrMapping/>
  </p:clrMapOvr>
  <p:transition xmlns:p14="http://schemas.microsoft.com/office/powerpoint/2010/main"/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44163"/>
      </p:ext>
    </p:extLst>
  </p:cSld>
  <p:clrMapOvr>
    <a:masterClrMapping/>
  </p:clrMapOvr>
  <p:transition xmlns:p14="http://schemas.microsoft.com/office/powerpoint/2010/main"/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73491"/>
      </p:ext>
    </p:extLst>
  </p:cSld>
  <p:clrMapOvr>
    <a:masterClrMapping/>
  </p:clrMapOvr>
  <p:transition xmlns:p14="http://schemas.microsoft.com/office/powerpoint/2010/main"/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76104"/>
      </p:ext>
    </p:extLst>
  </p:cSld>
  <p:clrMapOvr>
    <a:masterClrMapping/>
  </p:clrMapOvr>
  <p:transition xmlns:p14="http://schemas.microsoft.com/office/powerpoint/2010/main"/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3" y="1323975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3" y="3776663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7101"/>
      </p:ext>
    </p:extLst>
  </p:cSld>
  <p:clrMapOvr>
    <a:masterClrMapping/>
  </p:clrMapOvr>
  <p:transition xmlns:p14="http://schemas.microsoft.com/office/powerpoint/2010/main"/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50890"/>
      </p:ext>
    </p:extLst>
  </p:cSld>
  <p:clrMapOvr>
    <a:masterClrMapping/>
  </p:clrMapOvr>
  <p:transition xmlns:p14="http://schemas.microsoft.com/office/powerpoint/2010/main"/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55172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38671"/>
      </p:ext>
    </p:extLst>
  </p:cSld>
  <p:clrMapOvr>
    <a:masterClrMapping/>
  </p:clrMapOvr>
  <p:transition xmlns:p14="http://schemas.microsoft.com/office/powerpoint/2010/main"/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3" y="1323975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13" y="3776663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91233"/>
      </p:ext>
    </p:extLst>
  </p:cSld>
  <p:clrMapOvr>
    <a:masterClrMapping/>
  </p:clrMapOvr>
  <p:transition xmlns:p14="http://schemas.microsoft.com/office/powerpoint/2010/main"/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94" indent="0" algn="ctr">
              <a:buNone/>
              <a:defRPr/>
            </a:lvl2pPr>
            <a:lvl3pPr marL="912998" indent="0" algn="ctr">
              <a:buNone/>
              <a:defRPr/>
            </a:lvl3pPr>
            <a:lvl4pPr marL="1369508" indent="0" algn="ctr">
              <a:buNone/>
              <a:defRPr/>
            </a:lvl4pPr>
            <a:lvl5pPr marL="1826006" indent="0" algn="ctr">
              <a:buNone/>
              <a:defRPr/>
            </a:lvl5pPr>
            <a:lvl6pPr marL="2282504" indent="0" algn="ctr">
              <a:buNone/>
              <a:defRPr/>
            </a:lvl6pPr>
            <a:lvl7pPr marL="2739010" indent="0" algn="ctr">
              <a:buNone/>
              <a:defRPr/>
            </a:lvl7pPr>
            <a:lvl8pPr marL="3195508" indent="0" algn="ctr">
              <a:buNone/>
              <a:defRPr/>
            </a:lvl8pPr>
            <a:lvl9pPr marL="36520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17559"/>
      </p:ext>
    </p:extLst>
  </p:cSld>
  <p:clrMapOvr>
    <a:masterClrMapping/>
  </p:clrMapOvr>
  <p:transition xmlns:p14="http://schemas.microsoft.com/office/powerpoint/2010/main"/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47625"/>
      </p:ext>
    </p:extLst>
  </p:cSld>
  <p:clrMapOvr>
    <a:masterClrMapping/>
  </p:clrMapOvr>
  <p:transition xmlns:p14="http://schemas.microsoft.com/office/powerpoint/2010/main"/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94" indent="0">
              <a:buNone/>
              <a:defRPr sz="1800"/>
            </a:lvl2pPr>
            <a:lvl3pPr marL="912998" indent="0">
              <a:buNone/>
              <a:defRPr sz="1600"/>
            </a:lvl3pPr>
            <a:lvl4pPr marL="1369508" indent="0">
              <a:buNone/>
              <a:defRPr sz="1400"/>
            </a:lvl4pPr>
            <a:lvl5pPr marL="1826006" indent="0">
              <a:buNone/>
              <a:defRPr sz="1400"/>
            </a:lvl5pPr>
            <a:lvl6pPr marL="2282504" indent="0">
              <a:buNone/>
              <a:defRPr sz="1400"/>
            </a:lvl6pPr>
            <a:lvl7pPr marL="2739010" indent="0">
              <a:buNone/>
              <a:defRPr sz="1400"/>
            </a:lvl7pPr>
            <a:lvl8pPr marL="3195508" indent="0">
              <a:buNone/>
              <a:defRPr sz="1400"/>
            </a:lvl8pPr>
            <a:lvl9pPr marL="36520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2609612"/>
      </p:ext>
    </p:extLst>
  </p:cSld>
  <p:clrMapOvr>
    <a:masterClrMapping/>
  </p:clrMapOvr>
  <p:transition xmlns:p14="http://schemas.microsoft.com/office/powerpoint/2010/main"/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01044"/>
      </p:ext>
    </p:extLst>
  </p:cSld>
  <p:clrMapOvr>
    <a:masterClrMapping/>
  </p:clrMapOvr>
  <p:transition xmlns:p14="http://schemas.microsoft.com/office/powerpoint/2010/main"/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81374"/>
      </p:ext>
    </p:extLst>
  </p:cSld>
  <p:clrMapOvr>
    <a:masterClrMapping/>
  </p:clrMapOvr>
  <p:transition xmlns:p14="http://schemas.microsoft.com/office/powerpoint/2010/main"/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12190"/>
      </p:ext>
    </p:extLst>
  </p:cSld>
  <p:clrMapOvr>
    <a:masterClrMapping/>
  </p:clrMapOvr>
  <p:transition xmlns:p14="http://schemas.microsoft.com/office/powerpoint/2010/main"/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7350254"/>
      </p:ext>
    </p:extLst>
  </p:cSld>
  <p:clrMapOvr>
    <a:masterClrMapping/>
  </p:clrMapOvr>
  <p:transition xmlns:p14="http://schemas.microsoft.com/office/powerpoint/2010/main"/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72007"/>
      </p:ext>
    </p:extLst>
  </p:cSld>
  <p:clrMapOvr>
    <a:masterClrMapping/>
  </p:clrMapOvr>
  <p:transition xmlns:p14="http://schemas.microsoft.com/office/powerpoint/2010/main"/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94" indent="0">
              <a:buNone/>
              <a:defRPr sz="2800"/>
            </a:lvl2pPr>
            <a:lvl3pPr marL="912998" indent="0">
              <a:buNone/>
              <a:defRPr sz="2400"/>
            </a:lvl3pPr>
            <a:lvl4pPr marL="1369508" indent="0">
              <a:buNone/>
              <a:defRPr sz="2000"/>
            </a:lvl4pPr>
            <a:lvl5pPr marL="1826006" indent="0">
              <a:buNone/>
              <a:defRPr sz="2000"/>
            </a:lvl5pPr>
            <a:lvl6pPr marL="2282504" indent="0">
              <a:buNone/>
              <a:defRPr sz="2000"/>
            </a:lvl6pPr>
            <a:lvl7pPr marL="2739010" indent="0">
              <a:buNone/>
              <a:defRPr sz="2000"/>
            </a:lvl7pPr>
            <a:lvl8pPr marL="3195508" indent="0">
              <a:buNone/>
              <a:defRPr sz="2000"/>
            </a:lvl8pPr>
            <a:lvl9pPr marL="365201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2385128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65248"/>
      </p:ext>
    </p:extLst>
  </p:cSld>
  <p:clrMapOvr>
    <a:masterClrMapping/>
  </p:clrMapOvr>
  <p:transition xmlns:p14="http://schemas.microsoft.com/office/powerpoint/2010/main"/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99653"/>
      </p:ext>
    </p:extLst>
  </p:cSld>
  <p:clrMapOvr>
    <a:masterClrMapping/>
  </p:clrMapOvr>
  <p:transition xmlns:p14="http://schemas.microsoft.com/office/powerpoint/2010/main"/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00565"/>
      </p:ext>
    </p:extLst>
  </p:cSld>
  <p:clrMapOvr>
    <a:masterClrMapping/>
  </p:clrMapOvr>
  <p:transition xmlns:p14="http://schemas.microsoft.com/office/powerpoint/2010/main"/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36218"/>
      </p:ext>
    </p:extLst>
  </p:cSld>
  <p:clrMapOvr>
    <a:masterClrMapping/>
  </p:clrMapOvr>
  <p:transition xmlns:p14="http://schemas.microsoft.com/office/powerpoint/2010/main"/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17921"/>
      </p:ext>
    </p:extLst>
  </p:cSld>
  <p:clrMapOvr>
    <a:masterClrMapping/>
  </p:clrMapOvr>
  <p:transition xmlns:p14="http://schemas.microsoft.com/office/powerpoint/2010/main"/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5" y="3776665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08834"/>
      </p:ext>
    </p:extLst>
  </p:cSld>
  <p:clrMapOvr>
    <a:masterClrMapping/>
  </p:clrMapOvr>
  <p:transition xmlns:p14="http://schemas.microsoft.com/office/powerpoint/2010/main"/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32099"/>
      </p:ext>
    </p:extLst>
  </p:cSld>
  <p:clrMapOvr>
    <a:masterClrMapping/>
  </p:clrMapOvr>
  <p:transition xmlns:p14="http://schemas.microsoft.com/office/powerpoint/2010/main"/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25486"/>
      </p:ext>
    </p:extLst>
  </p:cSld>
  <p:clrMapOvr>
    <a:masterClrMapping/>
  </p:clrMapOvr>
  <p:transition xmlns:p14="http://schemas.microsoft.com/office/powerpoint/2010/main"/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39" y="3776665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50864"/>
      </p:ext>
    </p:extLst>
  </p:cSld>
  <p:clrMapOvr>
    <a:masterClrMapping/>
  </p:clrMapOvr>
  <p:transition xmlns:p14="http://schemas.microsoft.com/office/powerpoint/2010/main"/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94" indent="0" algn="ctr">
              <a:buNone/>
              <a:defRPr/>
            </a:lvl2pPr>
            <a:lvl3pPr marL="912998" indent="0" algn="ctr">
              <a:buNone/>
              <a:defRPr/>
            </a:lvl3pPr>
            <a:lvl4pPr marL="1369508" indent="0" algn="ctr">
              <a:buNone/>
              <a:defRPr/>
            </a:lvl4pPr>
            <a:lvl5pPr marL="1826006" indent="0" algn="ctr">
              <a:buNone/>
              <a:defRPr/>
            </a:lvl5pPr>
            <a:lvl6pPr marL="2282504" indent="0" algn="ctr">
              <a:buNone/>
              <a:defRPr/>
            </a:lvl6pPr>
            <a:lvl7pPr marL="2739010" indent="0" algn="ctr">
              <a:buNone/>
              <a:defRPr/>
            </a:lvl7pPr>
            <a:lvl8pPr marL="3195508" indent="0" algn="ctr">
              <a:buNone/>
              <a:defRPr/>
            </a:lvl8pPr>
            <a:lvl9pPr marL="36520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80852"/>
      </p:ext>
    </p:extLst>
  </p:cSld>
  <p:clrMapOvr>
    <a:masterClrMapping/>
  </p:clrMapOvr>
  <p:transition xmlns:p14="http://schemas.microsoft.com/office/powerpoint/2010/main"/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4148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7921318"/>
      </p:ext>
    </p:extLst>
  </p:cSld>
  <p:clrMapOvr>
    <a:masterClrMapping/>
  </p:clrMapOvr>
  <p:transition xmlns:p14="http://schemas.microsoft.com/office/powerpoint/2010/main"/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94" indent="0">
              <a:buNone/>
              <a:defRPr sz="1800"/>
            </a:lvl2pPr>
            <a:lvl3pPr marL="912998" indent="0">
              <a:buNone/>
              <a:defRPr sz="1600"/>
            </a:lvl3pPr>
            <a:lvl4pPr marL="1369508" indent="0">
              <a:buNone/>
              <a:defRPr sz="1400"/>
            </a:lvl4pPr>
            <a:lvl5pPr marL="1826006" indent="0">
              <a:buNone/>
              <a:defRPr sz="1400"/>
            </a:lvl5pPr>
            <a:lvl6pPr marL="2282504" indent="0">
              <a:buNone/>
              <a:defRPr sz="1400"/>
            </a:lvl6pPr>
            <a:lvl7pPr marL="2739010" indent="0">
              <a:buNone/>
              <a:defRPr sz="1400"/>
            </a:lvl7pPr>
            <a:lvl8pPr marL="3195508" indent="0">
              <a:buNone/>
              <a:defRPr sz="1400"/>
            </a:lvl8pPr>
            <a:lvl9pPr marL="36520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1070923"/>
      </p:ext>
    </p:extLst>
  </p:cSld>
  <p:clrMapOvr>
    <a:masterClrMapping/>
  </p:clrMapOvr>
  <p:transition xmlns:p14="http://schemas.microsoft.com/office/powerpoint/2010/main"/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12036"/>
      </p:ext>
    </p:extLst>
  </p:cSld>
  <p:clrMapOvr>
    <a:masterClrMapping/>
  </p:clrMapOvr>
  <p:transition xmlns:p14="http://schemas.microsoft.com/office/powerpoint/2010/main"/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10221"/>
      </p:ext>
    </p:extLst>
  </p:cSld>
  <p:clrMapOvr>
    <a:masterClrMapping/>
  </p:clrMapOvr>
  <p:transition xmlns:p14="http://schemas.microsoft.com/office/powerpoint/2010/main"/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23110"/>
      </p:ext>
    </p:extLst>
  </p:cSld>
  <p:clrMapOvr>
    <a:masterClrMapping/>
  </p:clrMapOvr>
  <p:transition xmlns:p14="http://schemas.microsoft.com/office/powerpoint/2010/main"/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2551467"/>
      </p:ext>
    </p:extLst>
  </p:cSld>
  <p:clrMapOvr>
    <a:masterClrMapping/>
  </p:clrMapOvr>
  <p:transition xmlns:p14="http://schemas.microsoft.com/office/powerpoint/2010/main"/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1878092"/>
      </p:ext>
    </p:extLst>
  </p:cSld>
  <p:clrMapOvr>
    <a:masterClrMapping/>
  </p:clrMapOvr>
  <p:transition xmlns:p14="http://schemas.microsoft.com/office/powerpoint/2010/main"/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94" indent="0">
              <a:buNone/>
              <a:defRPr sz="2800"/>
            </a:lvl2pPr>
            <a:lvl3pPr marL="912998" indent="0">
              <a:buNone/>
              <a:defRPr sz="2400"/>
            </a:lvl3pPr>
            <a:lvl4pPr marL="1369508" indent="0">
              <a:buNone/>
              <a:defRPr sz="2000"/>
            </a:lvl4pPr>
            <a:lvl5pPr marL="1826006" indent="0">
              <a:buNone/>
              <a:defRPr sz="2000"/>
            </a:lvl5pPr>
            <a:lvl6pPr marL="2282504" indent="0">
              <a:buNone/>
              <a:defRPr sz="2000"/>
            </a:lvl6pPr>
            <a:lvl7pPr marL="2739010" indent="0">
              <a:buNone/>
              <a:defRPr sz="2000"/>
            </a:lvl7pPr>
            <a:lvl8pPr marL="3195508" indent="0">
              <a:buNone/>
              <a:defRPr sz="2000"/>
            </a:lvl8pPr>
            <a:lvl9pPr marL="365201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1823885"/>
      </p:ext>
    </p:extLst>
  </p:cSld>
  <p:clrMapOvr>
    <a:masterClrMapping/>
  </p:clrMapOvr>
  <p:transition xmlns:p14="http://schemas.microsoft.com/office/powerpoint/2010/main"/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77904"/>
      </p:ext>
    </p:extLst>
  </p:cSld>
  <p:clrMapOvr>
    <a:masterClrMapping/>
  </p:clrMapOvr>
  <p:transition xmlns:p14="http://schemas.microsoft.com/office/powerpoint/2010/main"/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36477"/>
      </p:ext>
    </p:extLst>
  </p:cSld>
  <p:clrMapOvr>
    <a:masterClrMapping/>
  </p:clrMapOvr>
  <p:transition xmlns:p14="http://schemas.microsoft.com/office/powerpoint/2010/main"/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01952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4186688"/>
      </p:ext>
    </p:extLst>
  </p:cSld>
  <p:clrMapOvr>
    <a:masterClrMapping/>
  </p:clrMapOvr>
  <p:transition xmlns:p14="http://schemas.microsoft.com/office/powerpoint/2010/main"/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27402"/>
      </p:ext>
    </p:extLst>
  </p:cSld>
  <p:clrMapOvr>
    <a:masterClrMapping/>
  </p:clrMapOvr>
  <p:transition xmlns:p14="http://schemas.microsoft.com/office/powerpoint/2010/main"/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5" y="3776665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330"/>
      </p:ext>
    </p:extLst>
  </p:cSld>
  <p:clrMapOvr>
    <a:masterClrMapping/>
  </p:clrMapOvr>
  <p:transition xmlns:p14="http://schemas.microsoft.com/office/powerpoint/2010/main"/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56942"/>
      </p:ext>
    </p:extLst>
  </p:cSld>
  <p:clrMapOvr>
    <a:masterClrMapping/>
  </p:clrMapOvr>
  <p:transition xmlns:p14="http://schemas.microsoft.com/office/powerpoint/2010/main"/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75018"/>
      </p:ext>
    </p:extLst>
  </p:cSld>
  <p:clrMapOvr>
    <a:masterClrMapping/>
  </p:clrMapOvr>
  <p:transition xmlns:p14="http://schemas.microsoft.com/office/powerpoint/2010/main"/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39" y="3776665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05793"/>
      </p:ext>
    </p:extLst>
  </p:cSld>
  <p:clrMapOvr>
    <a:masterClrMapping/>
  </p:clrMapOvr>
  <p:transition xmlns:p14="http://schemas.microsoft.com/office/powerpoint/2010/main"/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06010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53284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6230036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2645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241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94" indent="0">
              <a:buNone/>
              <a:defRPr sz="2800"/>
            </a:lvl2pPr>
            <a:lvl3pPr marL="912998" indent="0">
              <a:buNone/>
              <a:defRPr sz="2400"/>
            </a:lvl3pPr>
            <a:lvl4pPr marL="1369508" indent="0">
              <a:buNone/>
              <a:defRPr sz="2000"/>
            </a:lvl4pPr>
            <a:lvl5pPr marL="1826006" indent="0">
              <a:buNone/>
              <a:defRPr sz="2000"/>
            </a:lvl5pPr>
            <a:lvl6pPr marL="2282504" indent="0">
              <a:buNone/>
              <a:defRPr sz="2000"/>
            </a:lvl6pPr>
            <a:lvl7pPr marL="2739010" indent="0">
              <a:buNone/>
              <a:defRPr sz="2000"/>
            </a:lvl7pPr>
            <a:lvl8pPr marL="3195508" indent="0">
              <a:buNone/>
              <a:defRPr sz="2000"/>
            </a:lvl8pPr>
            <a:lvl9pPr marL="365201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0703735"/>
      </p:ext>
    </p:extLst>
  </p:cSld>
  <p:clrMapOvr>
    <a:masterClrMapping/>
  </p:clrMapOvr>
  <p:transition xmlns:p14="http://schemas.microsoft.com/office/powerpoint/2010/main"/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44031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8407181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783380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3281928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16220"/>
      </p:ext>
    </p:extLst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57689"/>
      </p:ext>
    </p:extLst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641653801"/>
      </p:ext>
    </p:extLst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06502"/>
      </p:ext>
    </p:extLst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0329"/>
      </p:ext>
    </p:extLst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94338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92123"/>
      </p:ext>
    </p:extLst>
  </p:cSld>
  <p:clrMapOvr>
    <a:masterClrMapping/>
  </p:clrMapOvr>
  <p:transition xmlns:p14="http://schemas.microsoft.com/office/powerpoint/2010/main"/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91883"/>
      </p:ext>
    </p:extLst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51054"/>
      </p:ext>
    </p:extLst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57953"/>
      </p:ext>
    </p:extLst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402542"/>
      </p:ext>
    </p:extLst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1406412"/>
      </p:ext>
    </p:extLst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819743"/>
      </p:ext>
    </p:extLst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9464"/>
      </p:ext>
    </p:extLst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54404"/>
      </p:ext>
    </p:extLst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983006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94857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05139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94" indent="0">
              <a:buNone/>
              <a:defRPr sz="1800"/>
            </a:lvl2pPr>
            <a:lvl3pPr marL="912998" indent="0">
              <a:buNone/>
              <a:defRPr sz="1600"/>
            </a:lvl3pPr>
            <a:lvl4pPr marL="1369508" indent="0">
              <a:buNone/>
              <a:defRPr sz="1400"/>
            </a:lvl4pPr>
            <a:lvl5pPr marL="1826006" indent="0">
              <a:buNone/>
              <a:defRPr sz="1400"/>
            </a:lvl5pPr>
            <a:lvl6pPr marL="2282504" indent="0">
              <a:buNone/>
              <a:defRPr sz="1400"/>
            </a:lvl6pPr>
            <a:lvl7pPr marL="2739010" indent="0">
              <a:buNone/>
              <a:defRPr sz="1400"/>
            </a:lvl7pPr>
            <a:lvl8pPr marL="3195508" indent="0">
              <a:buNone/>
              <a:defRPr sz="1400"/>
            </a:lvl8pPr>
            <a:lvl9pPr marL="36520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5590331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1065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5" y="3776665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57807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26390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465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39" y="3776665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65536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9415" y="1324006"/>
            <a:ext cx="8428037" cy="47545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78866891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94" indent="0" algn="ctr">
              <a:buNone/>
              <a:defRPr/>
            </a:lvl2pPr>
            <a:lvl3pPr marL="912998" indent="0" algn="ctr">
              <a:buNone/>
              <a:defRPr/>
            </a:lvl3pPr>
            <a:lvl4pPr marL="1369508" indent="0" algn="ctr">
              <a:buNone/>
              <a:defRPr/>
            </a:lvl4pPr>
            <a:lvl5pPr marL="1826006" indent="0" algn="ctr">
              <a:buNone/>
              <a:defRPr/>
            </a:lvl5pPr>
            <a:lvl6pPr marL="2282504" indent="0" algn="ctr">
              <a:buNone/>
              <a:defRPr/>
            </a:lvl6pPr>
            <a:lvl7pPr marL="2739010" indent="0" algn="ctr">
              <a:buNone/>
              <a:defRPr/>
            </a:lvl7pPr>
            <a:lvl8pPr marL="3195508" indent="0" algn="ctr">
              <a:buNone/>
              <a:defRPr/>
            </a:lvl8pPr>
            <a:lvl9pPr marL="36520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64800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71903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94" indent="0">
              <a:buNone/>
              <a:defRPr sz="1800"/>
            </a:lvl2pPr>
            <a:lvl3pPr marL="912998" indent="0">
              <a:buNone/>
              <a:defRPr sz="1600"/>
            </a:lvl3pPr>
            <a:lvl4pPr marL="1369508" indent="0">
              <a:buNone/>
              <a:defRPr sz="1400"/>
            </a:lvl4pPr>
            <a:lvl5pPr marL="1826006" indent="0">
              <a:buNone/>
              <a:defRPr sz="1400"/>
            </a:lvl5pPr>
            <a:lvl6pPr marL="2282504" indent="0">
              <a:buNone/>
              <a:defRPr sz="1400"/>
            </a:lvl6pPr>
            <a:lvl7pPr marL="2739010" indent="0">
              <a:buNone/>
              <a:defRPr sz="1400"/>
            </a:lvl7pPr>
            <a:lvl8pPr marL="3195508" indent="0">
              <a:buNone/>
              <a:defRPr sz="1400"/>
            </a:lvl8pPr>
            <a:lvl9pPr marL="36520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4986122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17849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76582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79008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89278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519127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542571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94" indent="0">
              <a:buNone/>
              <a:defRPr sz="2800"/>
            </a:lvl2pPr>
            <a:lvl3pPr marL="912998" indent="0">
              <a:buNone/>
              <a:defRPr sz="2400"/>
            </a:lvl3pPr>
            <a:lvl4pPr marL="1369508" indent="0">
              <a:buNone/>
              <a:defRPr sz="2000"/>
            </a:lvl4pPr>
            <a:lvl5pPr marL="1826006" indent="0">
              <a:buNone/>
              <a:defRPr sz="2000"/>
            </a:lvl5pPr>
            <a:lvl6pPr marL="2282504" indent="0">
              <a:buNone/>
              <a:defRPr sz="2000"/>
            </a:lvl6pPr>
            <a:lvl7pPr marL="2739010" indent="0">
              <a:buNone/>
              <a:defRPr sz="2000"/>
            </a:lvl7pPr>
            <a:lvl8pPr marL="3195508" indent="0">
              <a:buNone/>
              <a:defRPr sz="2000"/>
            </a:lvl8pPr>
            <a:lvl9pPr marL="365201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6108101"/>
      </p:ext>
    </p:extLst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44636"/>
      </p:ext>
    </p:extLst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0381"/>
      </p:ext>
    </p:extLst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52873"/>
      </p:ext>
    </p:extLst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51740"/>
      </p:ext>
    </p:extLst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5" y="3776665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03999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24779"/>
      </p:ext>
    </p:extLst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31658"/>
      </p:ext>
    </p:extLst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06120"/>
      </p:ext>
    </p:extLst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39" y="3776665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14648"/>
      </p:ext>
    </p:extLst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94" indent="0" algn="ctr">
              <a:buNone/>
              <a:defRPr/>
            </a:lvl2pPr>
            <a:lvl3pPr marL="912998" indent="0" algn="ctr">
              <a:buNone/>
              <a:defRPr/>
            </a:lvl3pPr>
            <a:lvl4pPr marL="1369508" indent="0" algn="ctr">
              <a:buNone/>
              <a:defRPr/>
            </a:lvl4pPr>
            <a:lvl5pPr marL="1826006" indent="0" algn="ctr">
              <a:buNone/>
              <a:defRPr/>
            </a:lvl5pPr>
            <a:lvl6pPr marL="2282504" indent="0" algn="ctr">
              <a:buNone/>
              <a:defRPr/>
            </a:lvl6pPr>
            <a:lvl7pPr marL="2739010" indent="0" algn="ctr">
              <a:buNone/>
              <a:defRPr/>
            </a:lvl7pPr>
            <a:lvl8pPr marL="3195508" indent="0" algn="ctr">
              <a:buNone/>
              <a:defRPr/>
            </a:lvl8pPr>
            <a:lvl9pPr marL="365201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89937"/>
      </p:ext>
    </p:extLst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49108"/>
      </p:ext>
    </p:extLst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94" indent="0">
              <a:buNone/>
              <a:defRPr sz="1800"/>
            </a:lvl2pPr>
            <a:lvl3pPr marL="912998" indent="0">
              <a:buNone/>
              <a:defRPr sz="1600"/>
            </a:lvl3pPr>
            <a:lvl4pPr marL="1369508" indent="0">
              <a:buNone/>
              <a:defRPr sz="1400"/>
            </a:lvl4pPr>
            <a:lvl5pPr marL="1826006" indent="0">
              <a:buNone/>
              <a:defRPr sz="1400"/>
            </a:lvl5pPr>
            <a:lvl6pPr marL="2282504" indent="0">
              <a:buNone/>
              <a:defRPr sz="1400"/>
            </a:lvl6pPr>
            <a:lvl7pPr marL="2739010" indent="0">
              <a:buNone/>
              <a:defRPr sz="1400"/>
            </a:lvl7pPr>
            <a:lvl8pPr marL="3195508" indent="0">
              <a:buNone/>
              <a:defRPr sz="1400"/>
            </a:lvl8pPr>
            <a:lvl9pPr marL="365201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5897217"/>
      </p:ext>
    </p:extLst>
  </p:cSld>
  <p:clrMapOvr>
    <a:masterClrMapping/>
  </p:clrMapOvr>
  <p:transition xmlns:p14="http://schemas.microsoft.com/office/powerpoint/2010/main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5256"/>
      </p:ext>
    </p:extLst>
  </p:cSld>
  <p:clrMapOvr>
    <a:masterClrMapping/>
  </p:clrMapOvr>
  <p:transition xmlns:p14="http://schemas.microsoft.com/office/powerpoint/2010/main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94" indent="0">
              <a:buNone/>
              <a:defRPr sz="2000" b="1"/>
            </a:lvl2pPr>
            <a:lvl3pPr marL="912998" indent="0">
              <a:buNone/>
              <a:defRPr sz="1800" b="1"/>
            </a:lvl3pPr>
            <a:lvl4pPr marL="1369508" indent="0">
              <a:buNone/>
              <a:defRPr sz="1600" b="1"/>
            </a:lvl4pPr>
            <a:lvl5pPr marL="1826006" indent="0">
              <a:buNone/>
              <a:defRPr sz="1600" b="1"/>
            </a:lvl5pPr>
            <a:lvl6pPr marL="2282504" indent="0">
              <a:buNone/>
              <a:defRPr sz="1600" b="1"/>
            </a:lvl6pPr>
            <a:lvl7pPr marL="2739010" indent="0">
              <a:buNone/>
              <a:defRPr sz="1600" b="1"/>
            </a:lvl7pPr>
            <a:lvl8pPr marL="3195508" indent="0">
              <a:buNone/>
              <a:defRPr sz="1600" b="1"/>
            </a:lvl8pPr>
            <a:lvl9pPr marL="365201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75242"/>
      </p:ext>
    </p:extLst>
  </p:cSld>
  <p:clrMapOvr>
    <a:masterClrMapping/>
  </p:clrMapOvr>
  <p:transition xmlns:p14="http://schemas.microsoft.com/office/powerpoint/2010/main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1601"/>
      </p:ext>
    </p:extLst>
  </p:cSld>
  <p:clrMapOvr>
    <a:masterClrMapping/>
  </p:clrMapOvr>
  <p:transition xmlns:p14="http://schemas.microsoft.com/office/powerpoint/2010/main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240970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95849"/>
      </p:ext>
    </p:extLst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2573659"/>
      </p:ext>
    </p:extLst>
  </p:cSld>
  <p:clrMapOvr>
    <a:masterClrMapping/>
  </p:clrMapOvr>
  <p:transition xmlns:p14="http://schemas.microsoft.com/office/powerpoint/2010/main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94" indent="0">
              <a:buNone/>
              <a:defRPr sz="2800"/>
            </a:lvl2pPr>
            <a:lvl3pPr marL="912998" indent="0">
              <a:buNone/>
              <a:defRPr sz="2400"/>
            </a:lvl3pPr>
            <a:lvl4pPr marL="1369508" indent="0">
              <a:buNone/>
              <a:defRPr sz="2000"/>
            </a:lvl4pPr>
            <a:lvl5pPr marL="1826006" indent="0">
              <a:buNone/>
              <a:defRPr sz="2000"/>
            </a:lvl5pPr>
            <a:lvl6pPr marL="2282504" indent="0">
              <a:buNone/>
              <a:defRPr sz="2000"/>
            </a:lvl6pPr>
            <a:lvl7pPr marL="2739010" indent="0">
              <a:buNone/>
              <a:defRPr sz="2000"/>
            </a:lvl7pPr>
            <a:lvl8pPr marL="3195508" indent="0">
              <a:buNone/>
              <a:defRPr sz="2000"/>
            </a:lvl8pPr>
            <a:lvl9pPr marL="365201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9763280"/>
      </p:ext>
    </p:extLst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78540"/>
      </p:ext>
    </p:extLst>
  </p:cSld>
  <p:clrMapOvr>
    <a:masterClrMapping/>
  </p:clrMapOvr>
  <p:transition xmlns:p14="http://schemas.microsoft.com/office/powerpoint/2010/main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2500"/>
      </p:ext>
    </p:extLst>
  </p:cSld>
  <p:clrMapOvr>
    <a:masterClrMapping/>
  </p:clrMapOvr>
  <p:transition xmlns:p14="http://schemas.microsoft.com/office/powerpoint/2010/main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68727"/>
      </p:ext>
    </p:extLst>
  </p:cSld>
  <p:clrMapOvr>
    <a:masterClrMapping/>
  </p:clrMapOvr>
  <p:transition xmlns:p14="http://schemas.microsoft.com/office/powerpoint/2010/main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4347"/>
      </p:ext>
    </p:extLst>
  </p:cSld>
  <p:clrMapOvr>
    <a:masterClrMapping/>
  </p:clrMapOvr>
  <p:transition xmlns:p14="http://schemas.microsoft.com/office/powerpoint/2010/main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5" y="3776665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7826"/>
      </p:ext>
    </p:extLst>
  </p:cSld>
  <p:clrMapOvr>
    <a:masterClrMapping/>
  </p:clrMapOvr>
  <p:transition xmlns:p14="http://schemas.microsoft.com/office/powerpoint/2010/main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51135"/>
      </p:ext>
    </p:extLst>
  </p:cSld>
  <p:clrMapOvr>
    <a:masterClrMapping/>
  </p:clrMapOvr>
  <p:transition xmlns:p14="http://schemas.microsoft.com/office/powerpoint/2010/main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39" y="1324001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4001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55393"/>
      </p:ext>
    </p:extLst>
  </p:cSld>
  <p:clrMapOvr>
    <a:masterClrMapping/>
  </p:clrMapOvr>
  <p:transition xmlns:p14="http://schemas.microsoft.com/office/powerpoint/2010/main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39" y="1323976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6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39" y="3776665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5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75548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2290910"/>
      </p:ext>
    </p:extLst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7568"/>
      </p:ext>
    </p:extLst>
  </p:cSld>
  <p:clrMapOvr>
    <a:masterClrMapping/>
  </p:clrMapOvr>
  <p:transition xmlns:p14="http://schemas.microsoft.com/office/powerpoint/2010/main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85540"/>
      </p:ext>
    </p:extLst>
  </p:cSld>
  <p:clrMapOvr>
    <a:masterClrMapping/>
  </p:clrMapOvr>
  <p:transition xmlns:p14="http://schemas.microsoft.com/office/powerpoint/2010/main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1552049"/>
      </p:ext>
    </p:extLst>
  </p:cSld>
  <p:clrMapOvr>
    <a:masterClrMapping/>
  </p:clrMapOvr>
  <p:transition xmlns:p14="http://schemas.microsoft.com/office/powerpoint/2010/main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7489"/>
      </p:ext>
    </p:extLst>
  </p:cSld>
  <p:clrMapOvr>
    <a:masterClrMapping/>
  </p:clrMapOvr>
  <p:transition xmlns:p14="http://schemas.microsoft.com/office/powerpoint/2010/main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52490"/>
      </p:ext>
    </p:extLst>
  </p:cSld>
  <p:clrMapOvr>
    <a:masterClrMapping/>
  </p:clrMapOvr>
  <p:transition xmlns:p14="http://schemas.microsoft.com/office/powerpoint/2010/main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29943"/>
      </p:ext>
    </p:extLst>
  </p:cSld>
  <p:clrMapOvr>
    <a:masterClrMapping/>
  </p:clrMapOvr>
  <p:transition xmlns:p14="http://schemas.microsoft.com/office/powerpoint/2010/main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8856892"/>
      </p:ext>
    </p:extLst>
  </p:cSld>
  <p:clrMapOvr>
    <a:masterClrMapping/>
  </p:clrMapOvr>
  <p:transition xmlns:p14="http://schemas.microsoft.com/office/powerpoint/2010/main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29368"/>
      </p:ext>
    </p:extLst>
  </p:cSld>
  <p:clrMapOvr>
    <a:masterClrMapping/>
  </p:clrMapOvr>
  <p:transition xmlns:p14="http://schemas.microsoft.com/office/powerpoint/2010/main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322070"/>
      </p:ext>
    </p:extLst>
  </p:cSld>
  <p:clrMapOvr>
    <a:masterClrMapping/>
  </p:clrMapOvr>
  <p:transition xmlns:p14="http://schemas.microsoft.com/office/powerpoint/2010/main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19790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1820555"/>
      </p:ext>
    </p:extLst>
  </p:cSld>
  <p:clrMapOvr>
    <a:masterClrMapping/>
  </p:clrMapOvr>
  <p:transition xmlns:p14="http://schemas.microsoft.com/office/powerpoint/2010/main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72364"/>
      </p:ext>
    </p:extLst>
  </p:cSld>
  <p:clrMapOvr>
    <a:masterClrMapping/>
  </p:clrMapOvr>
  <p:transition xmlns:p14="http://schemas.microsoft.com/office/powerpoint/2010/main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07032"/>
      </p:ext>
    </p:extLst>
  </p:cSld>
  <p:clrMapOvr>
    <a:masterClrMapping/>
  </p:clrMapOvr>
  <p:transition xmlns:p14="http://schemas.microsoft.com/office/powerpoint/2010/main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08635"/>
      </p:ext>
    </p:extLst>
  </p:cSld>
  <p:clrMapOvr>
    <a:masterClrMapping/>
  </p:clrMapOvr>
  <p:transition xmlns:p14="http://schemas.microsoft.com/office/powerpoint/2010/main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3" y="1323975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9413" y="3776663"/>
            <a:ext cx="8428037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10551"/>
      </p:ext>
    </p:extLst>
  </p:cSld>
  <p:clrMapOvr>
    <a:masterClrMapping/>
  </p:clrMapOvr>
  <p:transition xmlns:p14="http://schemas.microsoft.com/office/powerpoint/2010/main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36455"/>
      </p:ext>
    </p:extLst>
  </p:cSld>
  <p:clrMapOvr>
    <a:masterClrMapping/>
  </p:clrMapOvr>
  <p:transition xmlns:p14="http://schemas.microsoft.com/office/powerpoint/2010/main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01009"/>
      </p:ext>
    </p:extLst>
  </p:cSld>
  <p:clrMapOvr>
    <a:masterClrMapping/>
  </p:clrMapOvr>
  <p:transition xmlns:p14="http://schemas.microsoft.com/office/powerpoint/2010/main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9413" y="1323975"/>
            <a:ext cx="4137025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79413" y="3776663"/>
            <a:ext cx="4137025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08369"/>
      </p:ext>
    </p:extLst>
  </p:cSld>
  <p:clrMapOvr>
    <a:masterClrMapping/>
  </p:clrMapOvr>
  <p:transition xmlns:p14="http://schemas.microsoft.com/office/powerpoint/2010/main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09103"/>
      </p:ext>
    </p:extLst>
  </p:cSld>
  <p:clrMapOvr>
    <a:masterClrMapping/>
  </p:clrMapOvr>
  <p:transition xmlns:p14="http://schemas.microsoft.com/office/powerpoint/2010/main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56577"/>
      </p:ext>
    </p:extLst>
  </p:cSld>
  <p:clrMapOvr>
    <a:masterClrMapping/>
  </p:clrMapOvr>
  <p:transition xmlns:p14="http://schemas.microsoft.com/office/powerpoint/2010/main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0150040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94" indent="0">
              <a:buNone/>
              <a:defRPr sz="2800"/>
            </a:lvl2pPr>
            <a:lvl3pPr marL="912998" indent="0">
              <a:buNone/>
              <a:defRPr sz="2400"/>
            </a:lvl3pPr>
            <a:lvl4pPr marL="1369508" indent="0">
              <a:buNone/>
              <a:defRPr sz="2000"/>
            </a:lvl4pPr>
            <a:lvl5pPr marL="1826006" indent="0">
              <a:buNone/>
              <a:defRPr sz="2000"/>
            </a:lvl5pPr>
            <a:lvl6pPr marL="2282504" indent="0">
              <a:buNone/>
              <a:defRPr sz="2000"/>
            </a:lvl6pPr>
            <a:lvl7pPr marL="2739010" indent="0">
              <a:buNone/>
              <a:defRPr sz="2000"/>
            </a:lvl7pPr>
            <a:lvl8pPr marL="3195508" indent="0">
              <a:buNone/>
              <a:defRPr sz="2000"/>
            </a:lvl8pPr>
            <a:lvl9pPr marL="365201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94" indent="0">
              <a:buNone/>
              <a:defRPr sz="1200"/>
            </a:lvl2pPr>
            <a:lvl3pPr marL="912998" indent="0">
              <a:buNone/>
              <a:defRPr sz="1000"/>
            </a:lvl3pPr>
            <a:lvl4pPr marL="1369508" indent="0">
              <a:buNone/>
              <a:defRPr sz="900"/>
            </a:lvl4pPr>
            <a:lvl5pPr marL="1826006" indent="0">
              <a:buNone/>
              <a:defRPr sz="900"/>
            </a:lvl5pPr>
            <a:lvl6pPr marL="2282504" indent="0">
              <a:buNone/>
              <a:defRPr sz="900"/>
            </a:lvl6pPr>
            <a:lvl7pPr marL="2739010" indent="0">
              <a:buNone/>
              <a:defRPr sz="900"/>
            </a:lvl7pPr>
            <a:lvl8pPr marL="3195508" indent="0">
              <a:buNone/>
              <a:defRPr sz="900"/>
            </a:lvl8pPr>
            <a:lvl9pPr marL="36520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3164772"/>
      </p:ext>
    </p:extLst>
  </p:cSld>
  <p:clrMapOvr>
    <a:masterClrMapping/>
  </p:clrMapOvr>
  <p:transition xmlns:p14="http://schemas.microsoft.com/office/powerpoint/2010/main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68259"/>
      </p:ext>
    </p:extLst>
  </p:cSld>
  <p:clrMapOvr>
    <a:masterClrMapping/>
  </p:clrMapOvr>
  <p:transition xmlns:p14="http://schemas.microsoft.com/office/powerpoint/2010/main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10526"/>
      </p:ext>
    </p:extLst>
  </p:cSld>
  <p:clrMapOvr>
    <a:masterClrMapping/>
  </p:clrMapOvr>
  <p:transition xmlns:p14="http://schemas.microsoft.com/office/powerpoint/2010/main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59569"/>
      </p:ext>
    </p:extLst>
  </p:cSld>
  <p:clrMapOvr>
    <a:masterClrMapping/>
  </p:clrMapOvr>
  <p:transition xmlns:p14="http://schemas.microsoft.com/office/powerpoint/2010/main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6252392"/>
      </p:ext>
    </p:extLst>
  </p:cSld>
  <p:clrMapOvr>
    <a:masterClrMapping/>
  </p:clrMapOvr>
  <p:transition xmlns:p14="http://schemas.microsoft.com/office/powerpoint/2010/main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3558955"/>
      </p:ext>
    </p:extLst>
  </p:cSld>
  <p:clrMapOvr>
    <a:masterClrMapping/>
  </p:clrMapOvr>
  <p:transition xmlns:p14="http://schemas.microsoft.com/office/powerpoint/2010/main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8660648"/>
      </p:ext>
    </p:extLst>
  </p:cSld>
  <p:clrMapOvr>
    <a:masterClrMapping/>
  </p:clrMapOvr>
  <p:transition xmlns:p14="http://schemas.microsoft.com/office/powerpoint/2010/main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25245"/>
      </p:ext>
    </p:extLst>
  </p:cSld>
  <p:clrMapOvr>
    <a:masterClrMapping/>
  </p:clrMapOvr>
  <p:transition xmlns:p14="http://schemas.microsoft.com/office/powerpoint/2010/main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0"/>
            <a:ext cx="2144712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817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61361"/>
      </p:ext>
    </p:extLst>
  </p:cSld>
  <p:clrMapOvr>
    <a:masterClrMapping/>
  </p:clrMapOvr>
  <p:transition xmlns:p14="http://schemas.microsoft.com/office/powerpoint/2010/main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8838" y="1323975"/>
            <a:ext cx="4138612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8838" y="3776663"/>
            <a:ext cx="4138612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90115"/>
      </p:ext>
    </p:extLst>
  </p:cSld>
  <p:clrMapOvr>
    <a:masterClrMapping/>
  </p:clrMapOvr>
  <p:transition xmlns:p14="http://schemas.microsoft.com/office/powerpoint/2010/main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9788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9413" y="1323975"/>
            <a:ext cx="4137025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23975"/>
            <a:ext cx="4138612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75687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63.xml"/><Relationship Id="rId20" Type="http://schemas.openxmlformats.org/officeDocument/2006/relationships/image" Target="../media/image1.jpeg"/><Relationship Id="rId21" Type="http://schemas.openxmlformats.org/officeDocument/2006/relationships/image" Target="../media/image2.jpeg"/><Relationship Id="rId10" Type="http://schemas.openxmlformats.org/officeDocument/2006/relationships/slideLayout" Target="../slideLayouts/slideLayout164.xml"/><Relationship Id="rId11" Type="http://schemas.openxmlformats.org/officeDocument/2006/relationships/slideLayout" Target="../slideLayouts/slideLayout165.xml"/><Relationship Id="rId12" Type="http://schemas.openxmlformats.org/officeDocument/2006/relationships/slideLayout" Target="../slideLayouts/slideLayout166.xml"/><Relationship Id="rId13" Type="http://schemas.openxmlformats.org/officeDocument/2006/relationships/slideLayout" Target="../slideLayouts/slideLayout167.xml"/><Relationship Id="rId14" Type="http://schemas.openxmlformats.org/officeDocument/2006/relationships/slideLayout" Target="../slideLayouts/slideLayout168.xml"/><Relationship Id="rId15" Type="http://schemas.openxmlformats.org/officeDocument/2006/relationships/slideLayout" Target="../slideLayouts/slideLayout169.xml"/><Relationship Id="rId16" Type="http://schemas.openxmlformats.org/officeDocument/2006/relationships/slideLayout" Target="../slideLayouts/slideLayout170.xml"/><Relationship Id="rId17" Type="http://schemas.openxmlformats.org/officeDocument/2006/relationships/slideLayout" Target="../slideLayouts/slideLayout171.xml"/><Relationship Id="rId18" Type="http://schemas.openxmlformats.org/officeDocument/2006/relationships/slideLayout" Target="../slideLayouts/slideLayout172.xml"/><Relationship Id="rId19" Type="http://schemas.openxmlformats.org/officeDocument/2006/relationships/theme" Target="../theme/theme10.xml"/><Relationship Id="rId1" Type="http://schemas.openxmlformats.org/officeDocument/2006/relationships/slideLayout" Target="../slideLayouts/slideLayout155.xml"/><Relationship Id="rId2" Type="http://schemas.openxmlformats.org/officeDocument/2006/relationships/slideLayout" Target="../slideLayouts/slideLayout156.xml"/><Relationship Id="rId3" Type="http://schemas.openxmlformats.org/officeDocument/2006/relationships/slideLayout" Target="../slideLayouts/slideLayout157.xml"/><Relationship Id="rId4" Type="http://schemas.openxmlformats.org/officeDocument/2006/relationships/slideLayout" Target="../slideLayouts/slideLayout158.xml"/><Relationship Id="rId5" Type="http://schemas.openxmlformats.org/officeDocument/2006/relationships/slideLayout" Target="../slideLayouts/slideLayout159.xml"/><Relationship Id="rId6" Type="http://schemas.openxmlformats.org/officeDocument/2006/relationships/slideLayout" Target="../slideLayouts/slideLayout160.xml"/><Relationship Id="rId7" Type="http://schemas.openxmlformats.org/officeDocument/2006/relationships/slideLayout" Target="../slideLayouts/slideLayout161.xml"/><Relationship Id="rId8" Type="http://schemas.openxmlformats.org/officeDocument/2006/relationships/slideLayout" Target="../slideLayouts/slideLayout162.xml"/></Relationships>
</file>

<file path=ppt/slideMasters/_rels/slideMaster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1.xml"/><Relationship Id="rId20" Type="http://schemas.openxmlformats.org/officeDocument/2006/relationships/image" Target="../media/image1.jpeg"/><Relationship Id="rId21" Type="http://schemas.openxmlformats.org/officeDocument/2006/relationships/image" Target="../media/image2.jpeg"/><Relationship Id="rId10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3.xml"/><Relationship Id="rId12" Type="http://schemas.openxmlformats.org/officeDocument/2006/relationships/slideLayout" Target="../slideLayouts/slideLayout184.xml"/><Relationship Id="rId13" Type="http://schemas.openxmlformats.org/officeDocument/2006/relationships/slideLayout" Target="../slideLayouts/slideLayout185.xml"/><Relationship Id="rId14" Type="http://schemas.openxmlformats.org/officeDocument/2006/relationships/slideLayout" Target="../slideLayouts/slideLayout186.xml"/><Relationship Id="rId15" Type="http://schemas.openxmlformats.org/officeDocument/2006/relationships/slideLayout" Target="../slideLayouts/slideLayout187.xml"/><Relationship Id="rId16" Type="http://schemas.openxmlformats.org/officeDocument/2006/relationships/slideLayout" Target="../slideLayouts/slideLayout188.xml"/><Relationship Id="rId17" Type="http://schemas.openxmlformats.org/officeDocument/2006/relationships/slideLayout" Target="../slideLayouts/slideLayout189.xml"/><Relationship Id="rId18" Type="http://schemas.openxmlformats.org/officeDocument/2006/relationships/slideLayout" Target="../slideLayouts/slideLayout190.xml"/><Relationship Id="rId19" Type="http://schemas.openxmlformats.org/officeDocument/2006/relationships/theme" Target="../theme/theme11.xml"/><Relationship Id="rId1" Type="http://schemas.openxmlformats.org/officeDocument/2006/relationships/slideLayout" Target="../slideLayouts/slideLayout173.xml"/><Relationship Id="rId2" Type="http://schemas.openxmlformats.org/officeDocument/2006/relationships/slideLayout" Target="../slideLayouts/slideLayout174.xml"/><Relationship Id="rId3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79.xml"/><Relationship Id="rId8" Type="http://schemas.openxmlformats.org/officeDocument/2006/relationships/slideLayout" Target="../slideLayouts/slideLayout180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1.xml"/><Relationship Id="rId12" Type="http://schemas.openxmlformats.org/officeDocument/2006/relationships/slideLayout" Target="../slideLayouts/slideLayout202.xml"/><Relationship Id="rId13" Type="http://schemas.openxmlformats.org/officeDocument/2006/relationships/slideLayout" Target="../slideLayouts/slideLayout203.xml"/><Relationship Id="rId14" Type="http://schemas.openxmlformats.org/officeDocument/2006/relationships/theme" Target="../theme/theme12.xml"/><Relationship Id="rId15" Type="http://schemas.openxmlformats.org/officeDocument/2006/relationships/image" Target="../media/image1.jpeg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91.xml"/><Relationship Id="rId2" Type="http://schemas.openxmlformats.org/officeDocument/2006/relationships/slideLayout" Target="../slideLayouts/slideLayout192.xml"/><Relationship Id="rId3" Type="http://schemas.openxmlformats.org/officeDocument/2006/relationships/slideLayout" Target="../slideLayouts/slideLayout193.xml"/><Relationship Id="rId4" Type="http://schemas.openxmlformats.org/officeDocument/2006/relationships/slideLayout" Target="../slideLayouts/slideLayout194.xml"/><Relationship Id="rId5" Type="http://schemas.openxmlformats.org/officeDocument/2006/relationships/slideLayout" Target="../slideLayouts/slideLayout195.xml"/><Relationship Id="rId6" Type="http://schemas.openxmlformats.org/officeDocument/2006/relationships/slideLayout" Target="../slideLayouts/slideLayout196.xml"/><Relationship Id="rId7" Type="http://schemas.openxmlformats.org/officeDocument/2006/relationships/slideLayout" Target="../slideLayouts/slideLayout197.xml"/><Relationship Id="rId8" Type="http://schemas.openxmlformats.org/officeDocument/2006/relationships/slideLayout" Target="../slideLayouts/slideLayout198.xml"/><Relationship Id="rId9" Type="http://schemas.openxmlformats.org/officeDocument/2006/relationships/slideLayout" Target="../slideLayouts/slideLayout199.xml"/><Relationship Id="rId10" Type="http://schemas.openxmlformats.org/officeDocument/2006/relationships/slideLayout" Target="../slideLayouts/slideLayout200.xml"/></Relationships>
</file>

<file path=ppt/slideMasters/_rels/slideMaster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2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213.xml"/><Relationship Id="rId11" Type="http://schemas.openxmlformats.org/officeDocument/2006/relationships/slideLayout" Target="../slideLayouts/slideLayout214.xml"/><Relationship Id="rId12" Type="http://schemas.openxmlformats.org/officeDocument/2006/relationships/slideLayout" Target="../slideLayouts/slideLayout215.xml"/><Relationship Id="rId13" Type="http://schemas.openxmlformats.org/officeDocument/2006/relationships/slideLayout" Target="../slideLayouts/slideLayout216.xml"/><Relationship Id="rId14" Type="http://schemas.openxmlformats.org/officeDocument/2006/relationships/slideLayout" Target="../slideLayouts/slideLayout217.xml"/><Relationship Id="rId15" Type="http://schemas.openxmlformats.org/officeDocument/2006/relationships/slideLayout" Target="../slideLayouts/slideLayout218.xml"/><Relationship Id="rId16" Type="http://schemas.openxmlformats.org/officeDocument/2006/relationships/slideLayout" Target="../slideLayouts/slideLayout219.xml"/><Relationship Id="rId17" Type="http://schemas.openxmlformats.org/officeDocument/2006/relationships/slideLayout" Target="../slideLayouts/slideLayout220.xml"/><Relationship Id="rId18" Type="http://schemas.openxmlformats.org/officeDocument/2006/relationships/theme" Target="../theme/theme13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204.xml"/><Relationship Id="rId2" Type="http://schemas.openxmlformats.org/officeDocument/2006/relationships/slideLayout" Target="../slideLayouts/slideLayout205.xml"/><Relationship Id="rId3" Type="http://schemas.openxmlformats.org/officeDocument/2006/relationships/slideLayout" Target="../slideLayouts/slideLayout206.xml"/><Relationship Id="rId4" Type="http://schemas.openxmlformats.org/officeDocument/2006/relationships/slideLayout" Target="../slideLayouts/slideLayout207.xml"/><Relationship Id="rId5" Type="http://schemas.openxmlformats.org/officeDocument/2006/relationships/slideLayout" Target="../slideLayouts/slideLayout208.xml"/><Relationship Id="rId6" Type="http://schemas.openxmlformats.org/officeDocument/2006/relationships/slideLayout" Target="../slideLayouts/slideLayout209.xml"/><Relationship Id="rId7" Type="http://schemas.openxmlformats.org/officeDocument/2006/relationships/slideLayout" Target="../slideLayouts/slideLayout210.xml"/><Relationship Id="rId8" Type="http://schemas.openxmlformats.org/officeDocument/2006/relationships/slideLayout" Target="../slideLayouts/slideLayout211.xml"/></Relationships>
</file>

<file path=ppt/slideMasters/_rels/slideMaster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9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230.xml"/><Relationship Id="rId11" Type="http://schemas.openxmlformats.org/officeDocument/2006/relationships/slideLayout" Target="../slideLayouts/slideLayout231.xml"/><Relationship Id="rId12" Type="http://schemas.openxmlformats.org/officeDocument/2006/relationships/slideLayout" Target="../slideLayouts/slideLayout232.xml"/><Relationship Id="rId13" Type="http://schemas.openxmlformats.org/officeDocument/2006/relationships/slideLayout" Target="../slideLayouts/slideLayout233.xml"/><Relationship Id="rId14" Type="http://schemas.openxmlformats.org/officeDocument/2006/relationships/slideLayout" Target="../slideLayouts/slideLayout234.xml"/><Relationship Id="rId15" Type="http://schemas.openxmlformats.org/officeDocument/2006/relationships/slideLayout" Target="../slideLayouts/slideLayout235.xml"/><Relationship Id="rId16" Type="http://schemas.openxmlformats.org/officeDocument/2006/relationships/slideLayout" Target="../slideLayouts/slideLayout236.xml"/><Relationship Id="rId17" Type="http://schemas.openxmlformats.org/officeDocument/2006/relationships/slideLayout" Target="../slideLayouts/slideLayout237.xml"/><Relationship Id="rId18" Type="http://schemas.openxmlformats.org/officeDocument/2006/relationships/theme" Target="../theme/theme14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221.xml"/><Relationship Id="rId2" Type="http://schemas.openxmlformats.org/officeDocument/2006/relationships/slideLayout" Target="../slideLayouts/slideLayout222.xml"/><Relationship Id="rId3" Type="http://schemas.openxmlformats.org/officeDocument/2006/relationships/slideLayout" Target="../slideLayouts/slideLayout223.xml"/><Relationship Id="rId4" Type="http://schemas.openxmlformats.org/officeDocument/2006/relationships/slideLayout" Target="../slideLayouts/slideLayout224.xml"/><Relationship Id="rId5" Type="http://schemas.openxmlformats.org/officeDocument/2006/relationships/slideLayout" Target="../slideLayouts/slideLayout225.xml"/><Relationship Id="rId6" Type="http://schemas.openxmlformats.org/officeDocument/2006/relationships/slideLayout" Target="../slideLayouts/slideLayout226.xml"/><Relationship Id="rId7" Type="http://schemas.openxmlformats.org/officeDocument/2006/relationships/slideLayout" Target="../slideLayouts/slideLayout227.xml"/><Relationship Id="rId8" Type="http://schemas.openxmlformats.org/officeDocument/2006/relationships/slideLayout" Target="../slideLayouts/slideLayout228.xml"/></Relationships>
</file>

<file path=ppt/slideMasters/_rels/slideMaster1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46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247.xml"/><Relationship Id="rId11" Type="http://schemas.openxmlformats.org/officeDocument/2006/relationships/slideLayout" Target="../slideLayouts/slideLayout248.xml"/><Relationship Id="rId12" Type="http://schemas.openxmlformats.org/officeDocument/2006/relationships/slideLayout" Target="../slideLayouts/slideLayout249.xml"/><Relationship Id="rId13" Type="http://schemas.openxmlformats.org/officeDocument/2006/relationships/slideLayout" Target="../slideLayouts/slideLayout250.xml"/><Relationship Id="rId14" Type="http://schemas.openxmlformats.org/officeDocument/2006/relationships/slideLayout" Target="../slideLayouts/slideLayout251.xml"/><Relationship Id="rId15" Type="http://schemas.openxmlformats.org/officeDocument/2006/relationships/slideLayout" Target="../slideLayouts/slideLayout252.xml"/><Relationship Id="rId16" Type="http://schemas.openxmlformats.org/officeDocument/2006/relationships/slideLayout" Target="../slideLayouts/slideLayout253.xml"/><Relationship Id="rId17" Type="http://schemas.openxmlformats.org/officeDocument/2006/relationships/slideLayout" Target="../slideLayouts/slideLayout254.xml"/><Relationship Id="rId18" Type="http://schemas.openxmlformats.org/officeDocument/2006/relationships/theme" Target="../theme/theme15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238.xml"/><Relationship Id="rId2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41.xml"/><Relationship Id="rId5" Type="http://schemas.openxmlformats.org/officeDocument/2006/relationships/slideLayout" Target="../slideLayouts/slideLayout242.xml"/><Relationship Id="rId6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4.xml"/><Relationship Id="rId8" Type="http://schemas.openxmlformats.org/officeDocument/2006/relationships/slideLayout" Target="../slideLayouts/slideLayout245.xml"/></Relationships>
</file>

<file path=ppt/slideMasters/_rels/slideMaster1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5.xml"/><Relationship Id="rId12" Type="http://schemas.openxmlformats.org/officeDocument/2006/relationships/slideLayout" Target="../slideLayouts/slideLayout266.xml"/><Relationship Id="rId13" Type="http://schemas.openxmlformats.org/officeDocument/2006/relationships/theme" Target="../theme/theme16.xml"/><Relationship Id="rId1" Type="http://schemas.openxmlformats.org/officeDocument/2006/relationships/slideLayout" Target="../slideLayouts/slideLayout255.xml"/><Relationship Id="rId2" Type="http://schemas.openxmlformats.org/officeDocument/2006/relationships/slideLayout" Target="../slideLayouts/slideLayout256.xml"/><Relationship Id="rId3" Type="http://schemas.openxmlformats.org/officeDocument/2006/relationships/slideLayout" Target="../slideLayouts/slideLayout257.xml"/><Relationship Id="rId4" Type="http://schemas.openxmlformats.org/officeDocument/2006/relationships/slideLayout" Target="../slideLayouts/slideLayout258.xml"/><Relationship Id="rId5" Type="http://schemas.openxmlformats.org/officeDocument/2006/relationships/slideLayout" Target="../slideLayouts/slideLayout259.xml"/><Relationship Id="rId6" Type="http://schemas.openxmlformats.org/officeDocument/2006/relationships/slideLayout" Target="../slideLayouts/slideLayout260.xml"/><Relationship Id="rId7" Type="http://schemas.openxmlformats.org/officeDocument/2006/relationships/slideLayout" Target="../slideLayouts/slideLayout261.xml"/><Relationship Id="rId8" Type="http://schemas.openxmlformats.org/officeDocument/2006/relationships/slideLayout" Target="../slideLayouts/slideLayout262.xml"/><Relationship Id="rId9" Type="http://schemas.openxmlformats.org/officeDocument/2006/relationships/slideLayout" Target="../slideLayouts/slideLayout263.xml"/><Relationship Id="rId10" Type="http://schemas.openxmlformats.org/officeDocument/2006/relationships/slideLayout" Target="../slideLayouts/slideLayout264.xml"/></Relationships>
</file>

<file path=ppt/slideMasters/_rels/slideMaster1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7.xml"/><Relationship Id="rId12" Type="http://schemas.openxmlformats.org/officeDocument/2006/relationships/slideLayout" Target="../slideLayouts/slideLayout278.xml"/><Relationship Id="rId13" Type="http://schemas.openxmlformats.org/officeDocument/2006/relationships/theme" Target="../theme/theme17.xml"/><Relationship Id="rId1" Type="http://schemas.openxmlformats.org/officeDocument/2006/relationships/slideLayout" Target="../slideLayouts/slideLayout267.xml"/><Relationship Id="rId2" Type="http://schemas.openxmlformats.org/officeDocument/2006/relationships/slideLayout" Target="../slideLayouts/slideLayout268.xml"/><Relationship Id="rId3" Type="http://schemas.openxmlformats.org/officeDocument/2006/relationships/slideLayout" Target="../slideLayouts/slideLayout269.xml"/><Relationship Id="rId4" Type="http://schemas.openxmlformats.org/officeDocument/2006/relationships/slideLayout" Target="../slideLayouts/slideLayout270.xml"/><Relationship Id="rId5" Type="http://schemas.openxmlformats.org/officeDocument/2006/relationships/slideLayout" Target="../slideLayouts/slideLayout271.xml"/><Relationship Id="rId6" Type="http://schemas.openxmlformats.org/officeDocument/2006/relationships/slideLayout" Target="../slideLayouts/slideLayout272.xml"/><Relationship Id="rId7" Type="http://schemas.openxmlformats.org/officeDocument/2006/relationships/slideLayout" Target="../slideLayouts/slideLayout273.xml"/><Relationship Id="rId8" Type="http://schemas.openxmlformats.org/officeDocument/2006/relationships/slideLayout" Target="../slideLayouts/slideLayout274.xml"/><Relationship Id="rId9" Type="http://schemas.openxmlformats.org/officeDocument/2006/relationships/slideLayout" Target="../slideLayouts/slideLayout275.xml"/><Relationship Id="rId10" Type="http://schemas.openxmlformats.org/officeDocument/2006/relationships/slideLayout" Target="../slideLayouts/slideLayout276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.xml"/><Relationship Id="rId20" Type="http://schemas.openxmlformats.org/officeDocument/2006/relationships/image" Target="../media/image1.jpeg"/><Relationship Id="rId21" Type="http://schemas.openxmlformats.org/officeDocument/2006/relationships/image" Target="../media/image2.jpeg"/><Relationship Id="rId10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5.xml"/><Relationship Id="rId19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4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2.xml"/><Relationship Id="rId18" Type="http://schemas.openxmlformats.org/officeDocument/2006/relationships/theme" Target="../theme/theme3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1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66.xml"/><Relationship Id="rId15" Type="http://schemas.openxmlformats.org/officeDocument/2006/relationships/slideLayout" Target="../slideLayouts/slideLayout67.xml"/><Relationship Id="rId16" Type="http://schemas.openxmlformats.org/officeDocument/2006/relationships/slideLayout" Target="../slideLayouts/slideLayout68.xml"/><Relationship Id="rId17" Type="http://schemas.openxmlformats.org/officeDocument/2006/relationships/slideLayout" Target="../slideLayouts/slideLayout69.xml"/><Relationship Id="rId18" Type="http://schemas.openxmlformats.org/officeDocument/2006/relationships/theme" Target="../theme/theme4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4.xml"/><Relationship Id="rId3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7.xml"/><Relationship Id="rId6" Type="http://schemas.openxmlformats.org/officeDocument/2006/relationships/slideLayout" Target="../slideLayouts/slideLayout58.xml"/><Relationship Id="rId7" Type="http://schemas.openxmlformats.org/officeDocument/2006/relationships/slideLayout" Target="../slideLayouts/slideLayout59.xml"/><Relationship Id="rId8" Type="http://schemas.openxmlformats.org/officeDocument/2006/relationships/slideLayout" Target="../slideLayouts/slideLayout60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8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3.xml"/><Relationship Id="rId15" Type="http://schemas.openxmlformats.org/officeDocument/2006/relationships/slideLayout" Target="../slideLayouts/slideLayout84.xml"/><Relationship Id="rId16" Type="http://schemas.openxmlformats.org/officeDocument/2006/relationships/slideLayout" Target="../slideLayouts/slideLayout85.xml"/><Relationship Id="rId17" Type="http://schemas.openxmlformats.org/officeDocument/2006/relationships/slideLayout" Target="../slideLayouts/slideLayout86.xml"/><Relationship Id="rId18" Type="http://schemas.openxmlformats.org/officeDocument/2006/relationships/theme" Target="../theme/theme5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70.xml"/><Relationship Id="rId2" Type="http://schemas.openxmlformats.org/officeDocument/2006/relationships/slideLayout" Target="../slideLayouts/slideLayout71.xml"/><Relationship Id="rId3" Type="http://schemas.openxmlformats.org/officeDocument/2006/relationships/slideLayout" Target="../slideLayouts/slideLayout72.xml"/><Relationship Id="rId4" Type="http://schemas.openxmlformats.org/officeDocument/2006/relationships/slideLayout" Target="../slideLayouts/slideLayout73.xml"/><Relationship Id="rId5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6.xml"/><Relationship Id="rId8" Type="http://schemas.openxmlformats.org/officeDocument/2006/relationships/slideLayout" Target="../slideLayouts/slideLayout77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5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97.xml"/><Relationship Id="rId12" Type="http://schemas.openxmlformats.org/officeDocument/2006/relationships/slideLayout" Target="../slideLayouts/slideLayout98.xml"/><Relationship Id="rId13" Type="http://schemas.openxmlformats.org/officeDocument/2006/relationships/slideLayout" Target="../slideLayouts/slideLayout99.xml"/><Relationship Id="rId14" Type="http://schemas.openxmlformats.org/officeDocument/2006/relationships/slideLayout" Target="../slideLayouts/slideLayout100.xml"/><Relationship Id="rId15" Type="http://schemas.openxmlformats.org/officeDocument/2006/relationships/slideLayout" Target="../slideLayouts/slideLayout101.xml"/><Relationship Id="rId16" Type="http://schemas.openxmlformats.org/officeDocument/2006/relationships/slideLayout" Target="../slideLayouts/slideLayout102.xml"/><Relationship Id="rId17" Type="http://schemas.openxmlformats.org/officeDocument/2006/relationships/slideLayout" Target="../slideLayouts/slideLayout103.xml"/><Relationship Id="rId18" Type="http://schemas.openxmlformats.org/officeDocument/2006/relationships/theme" Target="../theme/theme6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87.xml"/><Relationship Id="rId2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9.xml"/><Relationship Id="rId4" Type="http://schemas.openxmlformats.org/officeDocument/2006/relationships/slideLayout" Target="../slideLayouts/slideLayout90.xml"/><Relationship Id="rId5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3.xml"/><Relationship Id="rId8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2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4.xml"/><Relationship Id="rId12" Type="http://schemas.openxmlformats.org/officeDocument/2006/relationships/slideLayout" Target="../slideLayouts/slideLayout115.xml"/><Relationship Id="rId13" Type="http://schemas.openxmlformats.org/officeDocument/2006/relationships/slideLayout" Target="../slideLayouts/slideLayout116.xml"/><Relationship Id="rId14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18.xml"/><Relationship Id="rId16" Type="http://schemas.openxmlformats.org/officeDocument/2006/relationships/slideLayout" Target="../slideLayouts/slideLayout119.xml"/><Relationship Id="rId17" Type="http://schemas.openxmlformats.org/officeDocument/2006/relationships/slideLayout" Target="../slideLayouts/slideLayout120.xml"/><Relationship Id="rId18" Type="http://schemas.openxmlformats.org/officeDocument/2006/relationships/theme" Target="../theme/theme7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04.xml"/><Relationship Id="rId2" Type="http://schemas.openxmlformats.org/officeDocument/2006/relationships/slideLayout" Target="../slideLayouts/slideLayout105.xml"/><Relationship Id="rId3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09.xml"/><Relationship Id="rId7" Type="http://schemas.openxmlformats.org/officeDocument/2006/relationships/slideLayout" Target="../slideLayouts/slideLayout110.xml"/><Relationship Id="rId8" Type="http://schemas.openxmlformats.org/officeDocument/2006/relationships/slideLayout" Target="../slideLayouts/slideLayout111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29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1.xml"/><Relationship Id="rId12" Type="http://schemas.openxmlformats.org/officeDocument/2006/relationships/slideLayout" Target="../slideLayouts/slideLayout132.xml"/><Relationship Id="rId13" Type="http://schemas.openxmlformats.org/officeDocument/2006/relationships/slideLayout" Target="../slideLayouts/slideLayout133.xml"/><Relationship Id="rId14" Type="http://schemas.openxmlformats.org/officeDocument/2006/relationships/slideLayout" Target="../slideLayouts/slideLayout134.xml"/><Relationship Id="rId15" Type="http://schemas.openxmlformats.org/officeDocument/2006/relationships/slideLayout" Target="../slideLayouts/slideLayout135.xml"/><Relationship Id="rId16" Type="http://schemas.openxmlformats.org/officeDocument/2006/relationships/slideLayout" Target="../slideLayouts/slideLayout136.xml"/><Relationship Id="rId17" Type="http://schemas.openxmlformats.org/officeDocument/2006/relationships/slideLayout" Target="../slideLayouts/slideLayout137.xml"/><Relationship Id="rId18" Type="http://schemas.openxmlformats.org/officeDocument/2006/relationships/theme" Target="../theme/theme8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27.xml"/><Relationship Id="rId8" Type="http://schemas.openxmlformats.org/officeDocument/2006/relationships/slideLayout" Target="../slideLayouts/slideLayout128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6.xml"/><Relationship Id="rId20" Type="http://schemas.openxmlformats.org/officeDocument/2006/relationships/image" Target="../media/image2.jpeg"/><Relationship Id="rId10" Type="http://schemas.openxmlformats.org/officeDocument/2006/relationships/slideLayout" Target="../slideLayouts/slideLayout147.xml"/><Relationship Id="rId11" Type="http://schemas.openxmlformats.org/officeDocument/2006/relationships/slideLayout" Target="../slideLayouts/slideLayout148.xml"/><Relationship Id="rId12" Type="http://schemas.openxmlformats.org/officeDocument/2006/relationships/slideLayout" Target="../slideLayouts/slideLayout149.xml"/><Relationship Id="rId13" Type="http://schemas.openxmlformats.org/officeDocument/2006/relationships/slideLayout" Target="../slideLayouts/slideLayout150.xml"/><Relationship Id="rId14" Type="http://schemas.openxmlformats.org/officeDocument/2006/relationships/slideLayout" Target="../slideLayouts/slideLayout151.xml"/><Relationship Id="rId15" Type="http://schemas.openxmlformats.org/officeDocument/2006/relationships/slideLayout" Target="../slideLayouts/slideLayout152.xml"/><Relationship Id="rId16" Type="http://schemas.openxmlformats.org/officeDocument/2006/relationships/slideLayout" Target="../slideLayouts/slideLayout153.xml"/><Relationship Id="rId17" Type="http://schemas.openxmlformats.org/officeDocument/2006/relationships/slideLayout" Target="../slideLayouts/slideLayout154.xml"/><Relationship Id="rId18" Type="http://schemas.openxmlformats.org/officeDocument/2006/relationships/theme" Target="../theme/theme9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38.xml"/><Relationship Id="rId2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42.xml"/><Relationship Id="rId6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4.xml"/><Relationship Id="rId8" Type="http://schemas.openxmlformats.org/officeDocument/2006/relationships/slideLayout" Target="../slideLayouts/slideLayout1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2"/>
            <a:ext cx="533400" cy="24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1A8F4F1-8214-7249-A9A5-9505213BB9A8}" type="slidenum">
              <a:rPr lang="en-US" sz="1000"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>
              <a:latin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5" y="1324001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5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6494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299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6950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60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8672" indent="-608672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1134" indent="-53258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599338" indent="-456494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3185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6019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25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89034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45525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20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06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0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9" rIns="91416" bIns="457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1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>
            <a:spAutoFit/>
          </a:bodyPr>
          <a:lstStyle/>
          <a:p>
            <a:pPr defTabSz="914353" eaLnBrk="0" hangingPunct="0">
              <a:spcBef>
                <a:spcPct val="50000"/>
              </a:spcBef>
              <a:buFontTx/>
              <a:buNone/>
              <a:defRPr/>
            </a:pPr>
            <a:fld id="{E6FD87DA-640C-4313-ACCC-E33AC66B8BD6}" type="slidenum">
              <a:rPr lang="en-US" sz="10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pPr defTabSz="914353" eaLnBrk="0" hangingPunct="0">
                <a:spcBef>
                  <a:spcPct val="50000"/>
                </a:spcBef>
                <a:buFontTx/>
                <a:buNone/>
                <a:defRPr/>
              </a:pPr>
              <a:t>‹#›</a:t>
            </a:fld>
            <a:endParaRPr lang="en-US" sz="1000" dirty="0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3" y="1323979"/>
            <a:ext cx="8428037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1"/>
          <a:srcRect/>
          <a:stretch>
            <a:fillRect/>
          </a:stretch>
        </p:blipFill>
        <p:spPr bwMode="auto">
          <a:xfrm>
            <a:off x="7772400" y="6308729"/>
            <a:ext cx="1371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72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7" r:id="rId5"/>
    <p:sldLayoutId id="2147484348" r:id="rId6"/>
    <p:sldLayoutId id="2147484349" r:id="rId7"/>
    <p:sldLayoutId id="2147484350" r:id="rId8"/>
    <p:sldLayoutId id="2147484351" r:id="rId9"/>
    <p:sldLayoutId id="2147484352" r:id="rId10"/>
    <p:sldLayoutId id="2147484353" r:id="rId11"/>
    <p:sldLayoutId id="2147484354" r:id="rId12"/>
    <p:sldLayoutId id="2147484355" r:id="rId13"/>
    <p:sldLayoutId id="2147484356" r:id="rId14"/>
    <p:sldLayoutId id="2147484357" r:id="rId15"/>
    <p:sldLayoutId id="2147484358" r:id="rId16"/>
    <p:sldLayoutId id="2147484359" r:id="rId17"/>
    <p:sldLayoutId id="2147484360" r:id="rId18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5pPr>
      <a:lvl6pPr marL="4571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4212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7132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842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9476" indent="-609476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112610" indent="-533291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</a:defRPr>
      </a:lvl2pPr>
      <a:lvl3pPr marL="1601460" indent="-457106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3pPr>
      <a:lvl4pPr marL="1915721" indent="-380923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</a:defRPr>
      </a:lvl4pPr>
      <a:lvl5pPr marL="2379175" indent="-380923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5pPr>
      <a:lvl6pPr marL="2836283" indent="-380923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93389" indent="-380923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50495" indent="-380923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7601" indent="-380923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2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0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6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2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0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44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52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6" descr="SwooshHeader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B603DB2-9062-694B-928E-8006A60B978B}" type="slidenum">
              <a:rPr lang="en-US" sz="10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3" y="1323975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102" name="Picture 33" descr="UCSBslidelogo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25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65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2" r:id="rId1"/>
    <p:sldLayoutId id="2147484363" r:id="rId2"/>
    <p:sldLayoutId id="2147484364" r:id="rId3"/>
    <p:sldLayoutId id="2147484365" r:id="rId4"/>
    <p:sldLayoutId id="2147484366" r:id="rId5"/>
    <p:sldLayoutId id="2147484367" r:id="rId6"/>
    <p:sldLayoutId id="2147484368" r:id="rId7"/>
    <p:sldLayoutId id="2147484369" r:id="rId8"/>
    <p:sldLayoutId id="2147484370" r:id="rId9"/>
    <p:sldLayoutId id="2147484371" r:id="rId10"/>
    <p:sldLayoutId id="2147484372" r:id="rId11"/>
    <p:sldLayoutId id="2147484373" r:id="rId12"/>
    <p:sldLayoutId id="2147484374" r:id="rId13"/>
    <p:sldLayoutId id="2147484375" r:id="rId14"/>
    <p:sldLayoutId id="2147484376" r:id="rId15"/>
    <p:sldLayoutId id="2147484377" r:id="rId16"/>
    <p:sldLayoutId id="2147484378" r:id="rId17"/>
    <p:sldLayoutId id="2147484379" r:id="rId18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9600" indent="-6096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2838" indent="-5334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601788" indent="-4572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6113" indent="-3810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9663" indent="-3810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68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940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512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84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SwooshHead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</p:spPr>
      </p:pic>
      <p:sp>
        <p:nvSpPr>
          <p:cNvPr id="104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fld id="{8AC94FAB-9543-C143-B9FE-C105495C106C}" type="slidenum">
              <a:rPr lang="en-US" sz="1000" smtClean="0">
                <a:solidFill>
                  <a:srgbClr val="000000"/>
                </a:solidFill>
                <a:latin typeface="Arial" charset="0"/>
              </a:rPr>
              <a:pPr eaLnBrk="0" hangingPunct="0"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3" y="1323975"/>
            <a:ext cx="8428037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57" name="Picture 33" descr="UCSBslide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25"/>
            <a:ext cx="137160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2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  <p:sldLayoutId id="2147484416" r:id="rId12"/>
    <p:sldLayoutId id="2147484417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9pPr>
    </p:titleStyle>
    <p:bodyStyle>
      <a:lvl1pPr marL="609600" indent="-6096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112838" indent="-5334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601788" indent="-4572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+mn-ea"/>
        </a:defRPr>
      </a:lvl3pPr>
      <a:lvl4pPr marL="191611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+mn-ea"/>
        </a:defRPr>
      </a:lvl4pPr>
      <a:lvl5pPr marL="23796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+mn-ea"/>
        </a:defRPr>
      </a:lvl5pPr>
      <a:lvl6pPr marL="28368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+mn-ea"/>
        </a:defRPr>
      </a:lvl6pPr>
      <a:lvl7pPr marL="32940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+mn-ea"/>
        </a:defRPr>
      </a:lvl7pPr>
      <a:lvl8pPr marL="37512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+mn-ea"/>
        </a:defRPr>
      </a:lvl8pPr>
      <a:lvl9pPr marL="42084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1E1C222-B9EE-C348-AE3C-45F08287A797}" type="slidenum">
              <a:rPr lang="en-US" sz="10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3" y="1323975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102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25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432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  <p:sldLayoutId id="2147484430" r:id="rId12"/>
    <p:sldLayoutId id="2147484431" r:id="rId13"/>
    <p:sldLayoutId id="2147484432" r:id="rId14"/>
    <p:sldLayoutId id="2147484433" r:id="rId15"/>
    <p:sldLayoutId id="2147484434" r:id="rId16"/>
    <p:sldLayoutId id="2147484435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9600" indent="-6096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2838" indent="-5334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601788" indent="-4572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6113" indent="-3810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9663" indent="-3810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68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940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512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84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2"/>
            <a:ext cx="533400" cy="24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1A8F4F1-8214-7249-A9A5-9505213BB9A8}" type="slidenum">
              <a:rPr lang="en-US" sz="100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5" y="1324001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5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30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7" r:id="rId1"/>
    <p:sldLayoutId id="2147484438" r:id="rId2"/>
    <p:sldLayoutId id="2147484439" r:id="rId3"/>
    <p:sldLayoutId id="2147484440" r:id="rId4"/>
    <p:sldLayoutId id="2147484441" r:id="rId5"/>
    <p:sldLayoutId id="2147484442" r:id="rId6"/>
    <p:sldLayoutId id="2147484443" r:id="rId7"/>
    <p:sldLayoutId id="2147484444" r:id="rId8"/>
    <p:sldLayoutId id="2147484445" r:id="rId9"/>
    <p:sldLayoutId id="2147484446" r:id="rId10"/>
    <p:sldLayoutId id="2147484447" r:id="rId11"/>
    <p:sldLayoutId id="2147484448" r:id="rId12"/>
    <p:sldLayoutId id="2147484449" r:id="rId13"/>
    <p:sldLayoutId id="2147484450" r:id="rId14"/>
    <p:sldLayoutId id="2147484451" r:id="rId15"/>
    <p:sldLayoutId id="2147484452" r:id="rId16"/>
    <p:sldLayoutId id="2147484453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6494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299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6950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60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8672" indent="-608672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1134" indent="-53258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599338" indent="-456494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3185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6019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25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89034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45525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20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06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0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2"/>
            <a:ext cx="533400" cy="24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1A8F4F1-8214-7249-A9A5-9505213BB9A8}" type="slidenum">
              <a:rPr lang="en-US" sz="100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5" y="1324001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5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891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7" r:id="rId1"/>
    <p:sldLayoutId id="2147484468" r:id="rId2"/>
    <p:sldLayoutId id="2147484469" r:id="rId3"/>
    <p:sldLayoutId id="2147484470" r:id="rId4"/>
    <p:sldLayoutId id="2147484471" r:id="rId5"/>
    <p:sldLayoutId id="2147484472" r:id="rId6"/>
    <p:sldLayoutId id="2147484473" r:id="rId7"/>
    <p:sldLayoutId id="2147484474" r:id="rId8"/>
    <p:sldLayoutId id="2147484475" r:id="rId9"/>
    <p:sldLayoutId id="2147484476" r:id="rId10"/>
    <p:sldLayoutId id="2147484477" r:id="rId11"/>
    <p:sldLayoutId id="2147484478" r:id="rId12"/>
    <p:sldLayoutId id="2147484479" r:id="rId13"/>
    <p:sldLayoutId id="2147484480" r:id="rId14"/>
    <p:sldLayoutId id="2147484481" r:id="rId15"/>
    <p:sldLayoutId id="2147484482" r:id="rId16"/>
    <p:sldLayoutId id="2147484483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6494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299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6950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60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8672" indent="-608672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1134" indent="-53258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599338" indent="-456494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3185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6019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25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89034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45525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20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06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0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53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  <p:sldLayoutId id="214748449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697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8" r:id="rId1"/>
    <p:sldLayoutId id="2147484499" r:id="rId2"/>
    <p:sldLayoutId id="2147484500" r:id="rId3"/>
    <p:sldLayoutId id="2147484501" r:id="rId4"/>
    <p:sldLayoutId id="2147484502" r:id="rId5"/>
    <p:sldLayoutId id="2147484503" r:id="rId6"/>
    <p:sldLayoutId id="2147484504" r:id="rId7"/>
    <p:sldLayoutId id="2147484505" r:id="rId8"/>
    <p:sldLayoutId id="2147484506" r:id="rId9"/>
    <p:sldLayoutId id="2147484507" r:id="rId10"/>
    <p:sldLayoutId id="2147484508" r:id="rId11"/>
    <p:sldLayoutId id="21474845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SwooshHeader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2"/>
            <a:ext cx="533400" cy="24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333254D-0DD3-004D-8457-8B4AEDBDF7FA}" type="slidenum">
              <a:rPr lang="en-US" sz="100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9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5" y="1324001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198" name="Picture 33" descr="UCSBslidelogo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5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236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6494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299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6950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60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8672" indent="-608672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1134" indent="-53258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599338" indent="-456494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3185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6019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25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89034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45525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20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06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0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2"/>
            <a:ext cx="533400" cy="24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1A8F4F1-8214-7249-A9A5-9505213BB9A8}" type="slidenum">
              <a:rPr lang="en-US" sz="100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5" y="1324001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5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71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  <p:sldLayoutId id="2147483822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6494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299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6950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60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8672" indent="-608672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1134" indent="-53258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599338" indent="-456494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3185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6019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25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89034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45525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20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06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0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2"/>
            <a:ext cx="533400" cy="24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1A8F4F1-8214-7249-A9A5-9505213BB9A8}" type="slidenum">
              <a:rPr lang="en-US" sz="100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5" y="1324001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5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23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  <p:sldLayoutId id="2147483862" r:id="rId15"/>
    <p:sldLayoutId id="2147483863" r:id="rId16"/>
    <p:sldLayoutId id="2147483864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6494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299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6950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60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8672" indent="-608672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1134" indent="-53258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599338" indent="-456494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3185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6019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25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89034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45525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20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06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0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E0D12C9-371F-A349-A198-E4125DD2651C}" type="slidenum">
              <a:rPr lang="en-US" sz="10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3" y="1323975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25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5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  <p:sldLayoutId id="2147483878" r:id="rId13"/>
    <p:sldLayoutId id="2147483879" r:id="rId14"/>
    <p:sldLayoutId id="2147483880" r:id="rId15"/>
    <p:sldLayoutId id="2147483881" r:id="rId16"/>
    <p:sldLayoutId id="2147483882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9600" indent="-6096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2838" indent="-5334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601788" indent="-4572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6113" indent="-3810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9663" indent="-3810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68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940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512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84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E0D12C9-371F-A349-A198-E4125DD2651C}" type="slidenum">
              <a:rPr lang="en-US" sz="10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3" y="1323975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25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6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  <p:sldLayoutId id="2147483896" r:id="rId13"/>
    <p:sldLayoutId id="2147483897" r:id="rId14"/>
    <p:sldLayoutId id="2147483898" r:id="rId15"/>
    <p:sldLayoutId id="2147483899" r:id="rId16"/>
    <p:sldLayoutId id="2147483900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9600" indent="-6096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2838" indent="-5334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601788" indent="-4572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6113" indent="-3810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9663" indent="-381000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68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940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512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8463" indent="-381000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2"/>
            <a:ext cx="533400" cy="24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1A8F4F1-8214-7249-A9A5-9505213BB9A8}" type="slidenum">
              <a:rPr lang="en-US" sz="100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5" y="1324001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5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9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  <p:sldLayoutId id="2147484189" r:id="rId12"/>
    <p:sldLayoutId id="2147484190" r:id="rId13"/>
    <p:sldLayoutId id="2147484191" r:id="rId14"/>
    <p:sldLayoutId id="2147484192" r:id="rId15"/>
    <p:sldLayoutId id="2147484193" r:id="rId16"/>
    <p:sldLayoutId id="2147484194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6494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299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6950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60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8672" indent="-608672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1134" indent="-53258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599338" indent="-456494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3185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6019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25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89034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45525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20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06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0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2"/>
            <a:ext cx="533400" cy="24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1A8F4F1-8214-7249-A9A5-9505213BB9A8}" type="slidenum">
              <a:rPr lang="en-US" sz="1000">
                <a:solidFill>
                  <a:srgbClr val="000000"/>
                </a:solidFill>
                <a:latin typeface="Arial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5" y="1324001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5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22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4" r:id="rId1"/>
    <p:sldLayoutId id="2147484245" r:id="rId2"/>
    <p:sldLayoutId id="2147484246" r:id="rId3"/>
    <p:sldLayoutId id="2147484247" r:id="rId4"/>
    <p:sldLayoutId id="2147484248" r:id="rId5"/>
    <p:sldLayoutId id="2147484249" r:id="rId6"/>
    <p:sldLayoutId id="2147484250" r:id="rId7"/>
    <p:sldLayoutId id="2147484251" r:id="rId8"/>
    <p:sldLayoutId id="2147484252" r:id="rId9"/>
    <p:sldLayoutId id="2147484253" r:id="rId10"/>
    <p:sldLayoutId id="2147484254" r:id="rId11"/>
    <p:sldLayoutId id="2147484255" r:id="rId12"/>
    <p:sldLayoutId id="2147484256" r:id="rId13"/>
    <p:sldLayoutId id="2147484257" r:id="rId14"/>
    <p:sldLayoutId id="2147484258" r:id="rId15"/>
    <p:sldLayoutId id="2147484259" r:id="rId16"/>
    <p:sldLayoutId id="2147484260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6494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299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6950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60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8672" indent="-608672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1134" indent="-53258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599338" indent="-456494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3185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6019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25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89034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45525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20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06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0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SwooshHeader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4597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0" y="6521452"/>
            <a:ext cx="533400" cy="24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1A8F4F1-8214-7249-A9A5-9505213BB9A8}" type="slidenum">
              <a:rPr lang="en-US" sz="1000">
                <a:solidFill>
                  <a:srgbClr val="000000"/>
                </a:solidFill>
                <a:latin typeface="Arial" charset="0"/>
                <a:cs typeface="Arial" pitchFamily="34" charset="0"/>
              </a:rPr>
              <a:pPr>
                <a:spcBef>
                  <a:spcPct val="50000"/>
                </a:spcBef>
                <a:buFontTx/>
                <a:buNone/>
              </a:pPr>
              <a:t>‹#›</a:t>
            </a:fld>
            <a:endParaRPr lang="en-US" sz="100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307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5" y="1324001"/>
            <a:ext cx="84280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078" name="Picture 33" descr="UCSBslidelogo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0875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6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9" r:id="rId1"/>
    <p:sldLayoutId id="2147484290" r:id="rId2"/>
    <p:sldLayoutId id="2147484291" r:id="rId3"/>
    <p:sldLayoutId id="2147484292" r:id="rId4"/>
    <p:sldLayoutId id="2147484293" r:id="rId5"/>
    <p:sldLayoutId id="2147484294" r:id="rId6"/>
    <p:sldLayoutId id="2147484295" r:id="rId7"/>
    <p:sldLayoutId id="2147484296" r:id="rId8"/>
    <p:sldLayoutId id="2147484297" r:id="rId9"/>
    <p:sldLayoutId id="2147484298" r:id="rId10"/>
    <p:sldLayoutId id="2147484299" r:id="rId11"/>
    <p:sldLayoutId id="2147484300" r:id="rId12"/>
    <p:sldLayoutId id="2147484301" r:id="rId13"/>
    <p:sldLayoutId id="2147484302" r:id="rId14"/>
    <p:sldLayoutId id="2147484303" r:id="rId15"/>
    <p:sldLayoutId id="2147484304" r:id="rId16"/>
    <p:sldLayoutId id="2147484305" r:id="rId1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  <a:ea typeface="ＭＳ Ｐゴシック" charset="0"/>
        </a:defRPr>
      </a:lvl5pPr>
      <a:lvl6pPr marL="456494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6pPr>
      <a:lvl7pPr marL="91299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7pPr>
      <a:lvl8pPr marL="1369508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8pPr>
      <a:lvl9pPr marL="1826006" algn="l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Arial" charset="0"/>
        </a:defRPr>
      </a:lvl9pPr>
    </p:titleStyle>
    <p:bodyStyle>
      <a:lvl1pPr marL="608672" indent="-608672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111134" indent="-53258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599338" indent="-456494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913185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376019" indent="-380425" algn="l" rtl="0" eaLnBrk="0" fontAlgn="base" hangingPunct="0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8325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6pPr>
      <a:lvl7pPr marL="3289034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7pPr>
      <a:lvl8pPr marL="3745525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8pPr>
      <a:lvl9pPr marL="4202029" indent="-380425" algn="l" rtl="0" fontAlgn="base">
        <a:lnSpc>
          <a:spcPct val="95000"/>
        </a:lnSpc>
        <a:spcBef>
          <a:spcPct val="45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9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06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04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08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10" algn="l" defTabSz="9129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5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7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6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14300"/>
            <a:ext cx="8120063" cy="515938"/>
          </a:xfrm>
        </p:spPr>
        <p:txBody>
          <a:bodyPr/>
          <a:lstStyle/>
          <a:p>
            <a:pPr eaLnBrk="1" hangingPunct="1"/>
            <a:r>
              <a:rPr lang="en-US" b="0" dirty="0">
                <a:latin typeface="Arial" charset="0"/>
              </a:rPr>
              <a:t>Combinatorial Scientific Computing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5300" y="1068388"/>
            <a:ext cx="5902325" cy="3787775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" charset="0"/>
              <a:buNone/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ja-JP" altLang="en-US" sz="2800">
                <a:solidFill>
                  <a:srgbClr val="FF0000"/>
                </a:solidFill>
                <a:latin typeface="Garamond" charset="0"/>
              </a:rPr>
              <a:t>“</a:t>
            </a:r>
            <a:r>
              <a:rPr lang="en-US" sz="2800">
                <a:solidFill>
                  <a:srgbClr val="FF0000"/>
                </a:solidFill>
                <a:latin typeface="Garamond" charset="0"/>
              </a:rPr>
              <a:t>I observed that most of the coefficients in our matrices were zero; i.e., the nonzeros were </a:t>
            </a:r>
            <a:r>
              <a:rPr lang="ja-JP" altLang="en-US" sz="2800">
                <a:solidFill>
                  <a:srgbClr val="FF0000"/>
                </a:solidFill>
                <a:latin typeface="Garamond" charset="0"/>
              </a:rPr>
              <a:t>‘</a:t>
            </a:r>
            <a:r>
              <a:rPr lang="en-US" sz="2800">
                <a:solidFill>
                  <a:srgbClr val="FF0000"/>
                </a:solidFill>
                <a:latin typeface="Garamond" charset="0"/>
              </a:rPr>
              <a:t>sparse</a:t>
            </a:r>
            <a:r>
              <a:rPr lang="ja-JP" altLang="en-US" sz="2800">
                <a:solidFill>
                  <a:srgbClr val="FF0000"/>
                </a:solidFill>
                <a:latin typeface="Garamond" charset="0"/>
              </a:rPr>
              <a:t>’</a:t>
            </a:r>
            <a:r>
              <a:rPr lang="en-US" sz="2800">
                <a:solidFill>
                  <a:srgbClr val="FF0000"/>
                </a:solidFill>
                <a:latin typeface="Garamond" charset="0"/>
              </a:rPr>
              <a:t> in the matrix, and that typically the triangular matrices associated with the forward and back solution provided by Gaussian elimination would remain sparse if pivot elements were chosen with care</a:t>
            </a:r>
            <a:r>
              <a:rPr lang="ja-JP" altLang="en-US" sz="2800">
                <a:solidFill>
                  <a:srgbClr val="FF0000"/>
                </a:solidFill>
                <a:latin typeface="Garamond" charset="0"/>
              </a:rPr>
              <a:t>”</a:t>
            </a:r>
            <a:endParaRPr lang="en-US" sz="2800">
              <a:solidFill>
                <a:srgbClr val="FF0000"/>
              </a:solidFill>
              <a:latin typeface="Garamond" charset="0"/>
            </a:endParaRPr>
          </a:p>
        </p:txBody>
      </p:sp>
      <p:pic>
        <p:nvPicPr>
          <p:cNvPr id="5124" name="Picture 4" descr="markowit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362075"/>
            <a:ext cx="2325688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Nobel_med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123" y="4905785"/>
            <a:ext cx="1550988" cy="155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5575" y="5308600"/>
            <a:ext cx="590232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/>
          <a:lstStyle/>
          <a:p>
            <a:pPr marL="609600" indent="-609600">
              <a:lnSpc>
                <a:spcPct val="95000"/>
              </a:lnSpc>
              <a:buClr>
                <a:srgbClr val="FF0000"/>
              </a:buClr>
              <a:buFont typeface="Wingdings" charset="0"/>
              <a:buNone/>
            </a:pP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- Harry Markowitz, describing the 1950s work on portfolio theory that won </a:t>
            </a:r>
            <a:br>
              <a:rPr lang="en-US" sz="2400" smtClean="0">
                <a:solidFill>
                  <a:srgbClr val="000000"/>
                </a:solidFill>
                <a:latin typeface="Arial" charset="0"/>
              </a:rPr>
            </a:b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the 1990 Nobel Prize for Economics</a:t>
            </a:r>
          </a:p>
        </p:txBody>
      </p:sp>
    </p:spTree>
    <p:extLst>
      <p:ext uri="{BB962C8B-B14F-4D97-AF65-F5344CB8AC3E}">
        <p14:creationId xmlns:p14="http://schemas.microsoft.com/office/powerpoint/2010/main" val="10627004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The Landscape of Sparse Ax=b Solvers</a:t>
            </a:r>
            <a:endParaRPr lang="en-US" sz="400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898775" y="2357438"/>
          <a:ext cx="4419600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4426560" imgH="3743280" progId="Word.Document.8">
                  <p:embed/>
                </p:oleObj>
              </mc:Choice>
              <mc:Fallback>
                <p:oleObj name="Document" r:id="rId3" imgW="4426560" imgH="3743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2357438"/>
                        <a:ext cx="4419600" cy="373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276600" y="1447800"/>
            <a:ext cx="2797175" cy="822325"/>
            <a:chOff x="2064" y="912"/>
            <a:chExt cx="1762" cy="518"/>
          </a:xfrm>
        </p:grpSpPr>
        <p:sp>
          <p:nvSpPr>
            <p:cNvPr id="1041" name="Text Box 5"/>
            <p:cNvSpPr txBox="1">
              <a:spLocks noChangeArrowheads="1"/>
            </p:cNvSpPr>
            <p:nvPr/>
          </p:nvSpPr>
          <p:spPr bwMode="auto">
            <a:xfrm>
              <a:off x="2064" y="912"/>
              <a:ext cx="71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C0128"/>
                  </a:solidFill>
                  <a:latin typeface="Times New Roman" charset="0"/>
                </a:rPr>
                <a:t>Direct</a:t>
              </a:r>
              <a:endParaRPr lang="en-US" sz="2400">
                <a:solidFill>
                  <a:srgbClr val="FC0128"/>
                </a:solidFill>
                <a:latin typeface="Times New Roman" charset="0"/>
              </a:endParaRPr>
            </a:p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FC0128"/>
                  </a:solidFill>
                  <a:latin typeface="Times New Roman" charset="0"/>
                </a:rPr>
                <a:t>A = LU</a:t>
              </a:r>
            </a:p>
          </p:txBody>
        </p:sp>
        <p:sp>
          <p:nvSpPr>
            <p:cNvPr id="1042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75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C0128"/>
                  </a:solidFill>
                  <a:latin typeface="Times New Roman" charset="0"/>
                </a:rPr>
                <a:t>Iterative</a:t>
              </a:r>
              <a:endParaRPr lang="en-US" sz="2400">
                <a:solidFill>
                  <a:srgbClr val="FC0128"/>
                </a:solidFill>
                <a:latin typeface="Times New Roman" charset="0"/>
              </a:endParaRPr>
            </a:p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FC0128"/>
                  </a:solidFill>
                  <a:latin typeface="Times New Roman" charset="0"/>
                </a:rPr>
                <a:t>y</a:t>
              </a:r>
              <a:r>
                <a:rPr lang="ja-JP" altLang="en-US" sz="2400">
                  <a:solidFill>
                    <a:srgbClr val="FC0128"/>
                  </a:solidFill>
                  <a:latin typeface="Times New Roman" charset="0"/>
                </a:rPr>
                <a:t>’</a:t>
              </a:r>
              <a:r>
                <a:rPr lang="en-US" sz="2400">
                  <a:solidFill>
                    <a:srgbClr val="FC0128"/>
                  </a:solidFill>
                  <a:latin typeface="Times New Roman" charset="0"/>
                </a:rPr>
                <a:t> = Ay</a:t>
              </a: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43000" y="2667000"/>
            <a:ext cx="1519238" cy="2559050"/>
            <a:chOff x="720" y="1680"/>
            <a:chExt cx="957" cy="1612"/>
          </a:xfrm>
        </p:grpSpPr>
        <p:sp>
          <p:nvSpPr>
            <p:cNvPr id="1039" name="Text Box 8"/>
            <p:cNvSpPr txBox="1">
              <a:spLocks noChangeArrowheads="1"/>
            </p:cNvSpPr>
            <p:nvPr/>
          </p:nvSpPr>
          <p:spPr bwMode="auto">
            <a:xfrm>
              <a:off x="736" y="1680"/>
              <a:ext cx="9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C0128"/>
                  </a:solidFill>
                  <a:latin typeface="Times New Roman" charset="0"/>
                </a:rPr>
                <a:t>Non-</a:t>
              </a:r>
            </a:p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C0128"/>
                  </a:solidFill>
                  <a:latin typeface="Times New Roman" charset="0"/>
                </a:rPr>
                <a:t>symmetric</a:t>
              </a:r>
            </a:p>
          </p:txBody>
        </p:sp>
        <p:sp>
          <p:nvSpPr>
            <p:cNvPr id="1040" name="Text Box 9"/>
            <p:cNvSpPr txBox="1">
              <a:spLocks noChangeArrowheads="1"/>
            </p:cNvSpPr>
            <p:nvPr/>
          </p:nvSpPr>
          <p:spPr bwMode="auto">
            <a:xfrm>
              <a:off x="720" y="2544"/>
              <a:ext cx="957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C0128"/>
                  </a:solidFill>
                  <a:latin typeface="Times New Roman" charset="0"/>
                </a:rPr>
                <a:t>Symmetric</a:t>
              </a:r>
            </a:p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C0128"/>
                  </a:solidFill>
                  <a:latin typeface="Times New Roman" charset="0"/>
                </a:rPr>
                <a:t>positive</a:t>
              </a:r>
            </a:p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C0128"/>
                  </a:solidFill>
                  <a:latin typeface="Times New Roman" charset="0"/>
                </a:rPr>
                <a:t>definite</a:t>
              </a:r>
              <a:endParaRPr lang="en-US" sz="2400">
                <a:solidFill>
                  <a:srgbClr val="FC0128"/>
                </a:solidFill>
                <a:latin typeface="Times New Roman" charset="0"/>
              </a:endParaRPr>
            </a:p>
          </p:txBody>
        </p:sp>
      </p:grpSp>
      <p:grpSp>
        <p:nvGrpSpPr>
          <p:cNvPr id="1030" name="Group 18"/>
          <p:cNvGrpSpPr>
            <a:grpSpLocks/>
          </p:cNvGrpSpPr>
          <p:nvPr/>
        </p:nvGrpSpPr>
        <p:grpSpPr bwMode="auto">
          <a:xfrm>
            <a:off x="1828800" y="5867400"/>
            <a:ext cx="5894388" cy="396875"/>
            <a:chOff x="1152" y="3696"/>
            <a:chExt cx="3713" cy="250"/>
          </a:xfrm>
        </p:grpSpPr>
        <p:sp>
          <p:nvSpPr>
            <p:cNvPr id="1036" name="Text Box 11"/>
            <p:cNvSpPr txBox="1">
              <a:spLocks noChangeArrowheads="1"/>
            </p:cNvSpPr>
            <p:nvPr/>
          </p:nvSpPr>
          <p:spPr bwMode="auto">
            <a:xfrm>
              <a:off x="1152" y="3696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Robust</a:t>
              </a:r>
            </a:p>
          </p:txBody>
        </p:sp>
        <p:sp>
          <p:nvSpPr>
            <p:cNvPr id="1037" name="Text Box 12"/>
            <p:cNvSpPr txBox="1">
              <a:spLocks noChangeArrowheads="1"/>
            </p:cNvSpPr>
            <p:nvPr/>
          </p:nvSpPr>
          <p:spPr bwMode="auto">
            <a:xfrm>
              <a:off x="3744" y="3696"/>
              <a:ext cx="11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Less Storage</a:t>
              </a:r>
            </a:p>
          </p:txBody>
        </p:sp>
        <p:sp>
          <p:nvSpPr>
            <p:cNvPr id="1038" name="Line 13"/>
            <p:cNvSpPr>
              <a:spLocks noChangeShapeType="1"/>
            </p:cNvSpPr>
            <p:nvPr/>
          </p:nvSpPr>
          <p:spPr bwMode="auto">
            <a:xfrm>
              <a:off x="2371" y="3821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>
                <a:solidFill>
                  <a:srgbClr val="000000"/>
                </a:solidFill>
                <a:latin typeface="Times" charset="0"/>
              </a:endParaRPr>
            </a:p>
          </p:txBody>
        </p:sp>
      </p:grpSp>
      <p:grpSp>
        <p:nvGrpSpPr>
          <p:cNvPr id="1031" name="Group 19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3" name="Text Box 15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Robust</a:t>
              </a:r>
            </a:p>
          </p:txBody>
        </p:sp>
        <p:sp>
          <p:nvSpPr>
            <p:cNvPr id="1034" name="Text Box 16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General</a:t>
              </a:r>
            </a:p>
          </p:txBody>
        </p:sp>
        <p:sp>
          <p:nvSpPr>
            <p:cNvPr id="1035" name="Line 17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>
                <a:solidFill>
                  <a:srgbClr val="000000"/>
                </a:solidFill>
                <a:latin typeface="Times" charset="0"/>
              </a:endParaRPr>
            </a:p>
          </p:txBody>
        </p:sp>
      </p:grp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8305800" y="61722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8242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Complexity of linear solvers</a:t>
            </a:r>
            <a:endParaRPr lang="en-US" sz="2400" smtClean="0">
              <a:ea typeface="+mj-ea"/>
            </a:endParaRPr>
          </a:p>
        </p:txBody>
      </p:sp>
      <p:graphicFrame>
        <p:nvGraphicFramePr>
          <p:cNvPr id="179313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05965"/>
              </p:ext>
            </p:extLst>
          </p:nvPr>
        </p:nvGraphicFramePr>
        <p:xfrm>
          <a:off x="369888" y="2638425"/>
          <a:ext cx="8382000" cy="4006851"/>
        </p:xfrm>
        <a:graphic>
          <a:graphicData uri="http://schemas.openxmlformats.org/drawingml/2006/table">
            <a:tbl>
              <a:tblPr/>
              <a:tblGrid>
                <a:gridCol w="2873375"/>
                <a:gridCol w="2613025"/>
                <a:gridCol w="2895600"/>
              </a:tblGrid>
              <a:tr h="579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2D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Dense Cholesky: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Sparse Cholesky: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2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exact arithmetic: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 precond: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1.33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modified IC: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1.25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1.17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support trees: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1+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1+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Multigrid: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8469" name="Group 45"/>
          <p:cNvGrpSpPr>
            <a:grpSpLocks/>
          </p:cNvGrpSpPr>
          <p:nvPr/>
        </p:nvGrpSpPr>
        <p:grpSpPr bwMode="auto">
          <a:xfrm>
            <a:off x="2895600" y="990600"/>
            <a:ext cx="2362200" cy="1524000"/>
            <a:chOff x="960" y="1104"/>
            <a:chExt cx="1488" cy="960"/>
          </a:xfrm>
        </p:grpSpPr>
        <p:grpSp>
          <p:nvGrpSpPr>
            <p:cNvPr id="18510" name="Group 46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18513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18520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1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2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3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4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514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18515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6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7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8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9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8511" name="Text Box 59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buNone/>
              </a:pPr>
              <a:r>
                <a:rPr lang="en-US" sz="2400" dirty="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 dirty="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18512" name="Line 60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70" name="Group 61"/>
          <p:cNvGrpSpPr>
            <a:grpSpLocks/>
          </p:cNvGrpSpPr>
          <p:nvPr/>
        </p:nvGrpSpPr>
        <p:grpSpPr bwMode="auto">
          <a:xfrm>
            <a:off x="5638800" y="762000"/>
            <a:ext cx="2598738" cy="1833563"/>
            <a:chOff x="3120" y="1008"/>
            <a:chExt cx="1637" cy="1155"/>
          </a:xfrm>
        </p:grpSpPr>
        <p:grpSp>
          <p:nvGrpSpPr>
            <p:cNvPr id="18472" name="Group 62"/>
            <p:cNvGrpSpPr>
              <a:grpSpLocks noChangeAspect="1"/>
            </p:cNvGrpSpPr>
            <p:nvPr/>
          </p:nvGrpSpPr>
          <p:grpSpPr bwMode="auto">
            <a:xfrm>
              <a:off x="3600" y="1008"/>
              <a:ext cx="1157" cy="1155"/>
              <a:chOff x="3168" y="960"/>
              <a:chExt cx="1443" cy="1440"/>
            </a:xfrm>
          </p:grpSpPr>
          <p:grpSp>
            <p:nvGrpSpPr>
              <p:cNvPr id="18475" name="Group 63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18498" name="Group 64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18505" name="Line 6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06" name="Line 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07" name="Line 6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08" name="Line 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09" name="Line 6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499" name="Group 70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18500" name="Line 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01" name="Line 7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02" name="Line 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03" name="Line 7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04" name="Line 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8476" name="Group 76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18488" name="Line 77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9" name="Line 78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0" name="Line 79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1" name="Line 80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2" name="Line 81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3" name="Line 8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4" name="Line 8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5" name="Line 8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6" name="Line 8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7" name="Line 8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77" name="Group 87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18478" name="Line 88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9" name="Line 89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0" name="Line 90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1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2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3" name="Line 9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4" name="Line 9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5" name="Line 9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6" name="Line 9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7" name="Line 97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8473" name="Text Box 98"/>
            <p:cNvSpPr txBox="1">
              <a:spLocks noChangeArrowheads="1"/>
            </p:cNvSpPr>
            <p:nvPr/>
          </p:nvSpPr>
          <p:spPr bwMode="auto">
            <a:xfrm>
              <a:off x="3120" y="15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buNone/>
              </a:pPr>
              <a:r>
                <a:rPr lang="en-US" sz="2400" dirty="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 dirty="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18474" name="Line 99"/>
            <p:cNvSpPr>
              <a:spLocks noChangeShapeType="1"/>
            </p:cNvSpPr>
            <p:nvPr/>
          </p:nvSpPr>
          <p:spPr bwMode="auto">
            <a:xfrm flipV="1">
              <a:off x="3504" y="1392"/>
              <a:ext cx="0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71" name="Text Box 100"/>
          <p:cNvSpPr txBox="1">
            <a:spLocks noChangeArrowheads="1"/>
          </p:cNvSpPr>
          <p:nvPr/>
        </p:nvSpPr>
        <p:spPr bwMode="auto">
          <a:xfrm>
            <a:off x="381000" y="914400"/>
            <a:ext cx="2209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Time to solve model problem (Poisson</a:t>
            </a:r>
            <a:r>
              <a:rPr lang="ja-JP" altLang="en-US" sz="2400" dirty="0">
                <a:solidFill>
                  <a:schemeClr val="hlink"/>
                </a:solidFill>
                <a:latin typeface="Arial" charset="0"/>
              </a:rPr>
              <a:t>’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s equation) on regular mesh</a:t>
            </a:r>
          </a:p>
        </p:txBody>
      </p:sp>
    </p:spTree>
    <p:extLst>
      <p:ext uri="{BB962C8B-B14F-4D97-AF65-F5344CB8AC3E}">
        <p14:creationId xmlns:p14="http://schemas.microsoft.com/office/powerpoint/2010/main" val="19160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SwooshHea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848600" cy="5105400"/>
          </a:xfrm>
        </p:spPr>
        <p:txBody>
          <a:bodyPr/>
          <a:lstStyle/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rgbClr val="021FAE"/>
                </a:solidFill>
                <a:cs typeface="+mn-cs"/>
              </a:rPr>
              <a:t>Preorder:  replace </a:t>
            </a:r>
            <a:r>
              <a:rPr lang="en-US" sz="2800" i="1" dirty="0" smtClean="0">
                <a:solidFill>
                  <a:schemeClr val="hlink"/>
                </a:solidFill>
                <a:cs typeface="+mn-cs"/>
              </a:rPr>
              <a:t>A</a:t>
            </a:r>
            <a:r>
              <a:rPr lang="en-US" dirty="0" smtClean="0">
                <a:solidFill>
                  <a:srgbClr val="021FAE"/>
                </a:solidFill>
                <a:cs typeface="+mn-cs"/>
              </a:rPr>
              <a:t> by </a:t>
            </a:r>
            <a:r>
              <a:rPr lang="en-US" sz="2800" i="1" dirty="0" smtClean="0">
                <a:solidFill>
                  <a:schemeClr val="hlink"/>
                </a:solidFill>
                <a:cs typeface="+mn-cs"/>
              </a:rPr>
              <a:t>PAP</a:t>
            </a:r>
            <a:r>
              <a:rPr lang="en-US" sz="2800" i="1" baseline="30000" dirty="0" smtClean="0">
                <a:solidFill>
                  <a:schemeClr val="hlink"/>
                </a:solidFill>
                <a:cs typeface="+mn-cs"/>
              </a:rPr>
              <a:t>T </a:t>
            </a:r>
            <a:r>
              <a:rPr lang="en-US" dirty="0" smtClean="0">
                <a:solidFill>
                  <a:srgbClr val="021FAE"/>
                </a:solidFill>
                <a:cs typeface="+mn-cs"/>
              </a:rPr>
              <a:t>and </a:t>
            </a:r>
            <a:r>
              <a:rPr lang="en-US" sz="2800" i="1" dirty="0" smtClean="0">
                <a:solidFill>
                  <a:schemeClr val="hlink"/>
                </a:solidFill>
                <a:cs typeface="+mn-cs"/>
              </a:rPr>
              <a:t>b</a:t>
            </a:r>
            <a:r>
              <a:rPr lang="en-US" dirty="0" smtClean="0">
                <a:solidFill>
                  <a:srgbClr val="021FAE"/>
                </a:solidFill>
                <a:cs typeface="+mn-cs"/>
              </a:rPr>
              <a:t> by </a:t>
            </a:r>
            <a:r>
              <a:rPr lang="en-US" sz="2800" i="1" dirty="0" err="1" smtClean="0">
                <a:solidFill>
                  <a:schemeClr val="hlink"/>
                </a:solidFill>
                <a:cs typeface="+mn-cs"/>
              </a:rPr>
              <a:t>Pb</a:t>
            </a:r>
            <a:endParaRPr lang="en-US" dirty="0" smtClean="0">
              <a:solidFill>
                <a:srgbClr val="021FAE"/>
              </a:solidFill>
              <a:cs typeface="+mn-cs"/>
            </a:endParaRPr>
          </a:p>
          <a:p>
            <a:pPr marL="800100" lvl="1" indent="-342900">
              <a:defRPr/>
            </a:pPr>
            <a:r>
              <a:rPr lang="en-US" dirty="0" smtClean="0">
                <a:solidFill>
                  <a:schemeClr val="tx1"/>
                </a:solidFill>
              </a:rPr>
              <a:t>Independent of </a:t>
            </a:r>
            <a:r>
              <a:rPr lang="en-US" dirty="0" err="1" smtClean="0">
                <a:solidFill>
                  <a:schemeClr val="tx1"/>
                </a:solidFill>
              </a:rPr>
              <a:t>numerics</a:t>
            </a:r>
            <a:endParaRPr lang="en-US" dirty="0" smtClean="0">
              <a:solidFill>
                <a:schemeClr val="tx1"/>
              </a:solidFill>
            </a:endParaRPr>
          </a:p>
          <a:p>
            <a:pPr marL="2095500" lvl="4" indent="-26670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rgbClr val="021FAE"/>
                </a:solidFill>
                <a:cs typeface="+mn-cs"/>
              </a:rPr>
              <a:t>Symbolic Factorization:  build static data structure</a:t>
            </a:r>
          </a:p>
          <a:p>
            <a:pPr marL="800100" lvl="1" indent="-342900">
              <a:defRPr/>
            </a:pPr>
            <a:r>
              <a:rPr lang="en-US" dirty="0" smtClean="0">
                <a:solidFill>
                  <a:schemeClr val="tx1"/>
                </a:solidFill>
              </a:rPr>
              <a:t>Elimination tree</a:t>
            </a:r>
          </a:p>
          <a:p>
            <a:pPr marL="800100" lvl="1" indent="-342900">
              <a:defRPr/>
            </a:pPr>
            <a:r>
              <a:rPr lang="en-US" dirty="0" smtClean="0">
                <a:solidFill>
                  <a:schemeClr val="tx1"/>
                </a:solidFill>
              </a:rPr>
              <a:t>Nonzero counts</a:t>
            </a:r>
          </a:p>
          <a:p>
            <a:pPr marL="800100" lvl="1" indent="-342900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Supernodes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defRPr/>
            </a:pPr>
            <a:r>
              <a:rPr lang="en-US" dirty="0" smtClean="0">
                <a:solidFill>
                  <a:schemeClr val="tx1"/>
                </a:solidFill>
              </a:rPr>
              <a:t>Nonzero structure of L</a:t>
            </a:r>
          </a:p>
          <a:p>
            <a:pPr marL="2095500" lvl="4" indent="-26670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rgbClr val="021FAE"/>
                </a:solidFill>
                <a:cs typeface="+mn-cs"/>
              </a:rPr>
              <a:t>Numeric Factorization:  </a:t>
            </a:r>
            <a:r>
              <a:rPr lang="en-US" sz="2800" i="1" dirty="0" smtClean="0">
                <a:solidFill>
                  <a:schemeClr val="hlink"/>
                </a:solidFill>
                <a:cs typeface="+mn-cs"/>
              </a:rPr>
              <a:t>A = LL</a:t>
            </a:r>
            <a:r>
              <a:rPr lang="en-US" sz="2800" i="1" baseline="30000" dirty="0" smtClean="0">
                <a:solidFill>
                  <a:schemeClr val="hlink"/>
                </a:solidFill>
                <a:cs typeface="+mn-cs"/>
              </a:rPr>
              <a:t>T</a:t>
            </a:r>
            <a:endParaRPr lang="en-US" sz="2800" i="1" dirty="0" smtClean="0">
              <a:solidFill>
                <a:schemeClr val="hlink"/>
              </a:solidFill>
              <a:cs typeface="+mn-cs"/>
            </a:endParaRPr>
          </a:p>
          <a:p>
            <a:pPr marL="800100" lvl="1" indent="-342900">
              <a:defRPr/>
            </a:pPr>
            <a:r>
              <a:rPr lang="en-US" dirty="0" smtClean="0">
                <a:solidFill>
                  <a:schemeClr val="tx1"/>
                </a:solidFill>
              </a:rPr>
              <a:t>Static data structure</a:t>
            </a:r>
          </a:p>
          <a:p>
            <a:pPr marL="800100" lvl="1" indent="-342900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Supernodes</a:t>
            </a:r>
            <a:r>
              <a:rPr lang="en-US" dirty="0" smtClean="0">
                <a:solidFill>
                  <a:schemeClr val="tx1"/>
                </a:solidFill>
              </a:rPr>
              <a:t> use BLAS3 to reduce memory traffic</a:t>
            </a:r>
          </a:p>
          <a:p>
            <a:pPr marL="2095500" lvl="4" indent="-266700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rgbClr val="021FAE"/>
                </a:solidFill>
                <a:cs typeface="+mn-cs"/>
              </a:rPr>
              <a:t>Triangular Solves:   solve </a:t>
            </a:r>
            <a:r>
              <a:rPr lang="en-US" sz="2800" i="1" dirty="0" smtClean="0">
                <a:solidFill>
                  <a:schemeClr val="hlink"/>
                </a:solidFill>
                <a:cs typeface="+mn-cs"/>
              </a:rPr>
              <a:t>Ly = b, </a:t>
            </a:r>
            <a:r>
              <a:rPr lang="en-US" dirty="0" smtClean="0">
                <a:solidFill>
                  <a:srgbClr val="021FAE"/>
                </a:solidFill>
                <a:cs typeface="+mn-cs"/>
              </a:rPr>
              <a:t>then </a:t>
            </a:r>
            <a:r>
              <a:rPr lang="en-US" sz="2800" i="1" dirty="0" err="1" smtClean="0">
                <a:solidFill>
                  <a:schemeClr val="hlink"/>
                </a:solidFill>
                <a:cs typeface="+mn-cs"/>
              </a:rPr>
              <a:t>L</a:t>
            </a:r>
            <a:r>
              <a:rPr lang="en-US" sz="2800" i="1" baseline="30000" dirty="0" err="1" smtClean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800" i="1" dirty="0" err="1" smtClean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i="1" dirty="0" smtClean="0">
                <a:solidFill>
                  <a:schemeClr val="hlink"/>
                </a:solidFill>
                <a:cs typeface="+mn-cs"/>
              </a:rPr>
              <a:t> = y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609600"/>
          </a:xfrm>
        </p:spPr>
        <p:txBody>
          <a:bodyPr/>
          <a:lstStyle/>
          <a:p>
            <a:pPr>
              <a:defRPr/>
            </a:pPr>
            <a:r>
              <a:rPr lang="en-US" b="0" i="0" dirty="0" smtClean="0">
                <a:solidFill>
                  <a:srgbClr val="FFFF00"/>
                </a:solidFill>
                <a:effectLst/>
                <a:cs typeface="+mj-cs"/>
              </a:rPr>
              <a:t>Sparse </a:t>
            </a:r>
            <a:r>
              <a:rPr lang="en-US" b="0" i="0" dirty="0" err="1" smtClean="0">
                <a:solidFill>
                  <a:srgbClr val="FFFF00"/>
                </a:solidFill>
                <a:effectLst/>
                <a:cs typeface="+mj-cs"/>
              </a:rPr>
              <a:t>Cholesky</a:t>
            </a:r>
            <a:r>
              <a:rPr lang="en-US" b="0" i="0" dirty="0" smtClean="0">
                <a:solidFill>
                  <a:srgbClr val="FFFF00"/>
                </a:solidFill>
                <a:effectLst/>
                <a:cs typeface="+mj-cs"/>
              </a:rPr>
              <a:t> factorization to solve  Ax = b</a:t>
            </a:r>
          </a:p>
        </p:txBody>
      </p:sp>
    </p:spTree>
    <p:extLst>
      <p:ext uri="{BB962C8B-B14F-4D97-AF65-F5344CB8AC3E}">
        <p14:creationId xmlns:p14="http://schemas.microsoft.com/office/powerpoint/2010/main" val="338357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Text Box 109"/>
          <p:cNvSpPr txBox="1">
            <a:spLocks noChangeArrowheads="1"/>
          </p:cNvSpPr>
          <p:nvPr/>
        </p:nvSpPr>
        <p:spPr bwMode="auto">
          <a:xfrm>
            <a:off x="522900" y="5451388"/>
            <a:ext cx="3292604" cy="58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sz="3200" dirty="0" smtClean="0">
                <a:solidFill>
                  <a:srgbClr val="FF0000"/>
                </a:solidFill>
                <a:latin typeface="Times" charset="0"/>
              </a:rPr>
              <a:t>(PAP</a:t>
            </a:r>
            <a:r>
              <a:rPr lang="en-US" sz="3200" baseline="30000" dirty="0" smtClean="0">
                <a:solidFill>
                  <a:srgbClr val="FF0000"/>
                </a:solidFill>
                <a:latin typeface="Times" charset="0"/>
              </a:rPr>
              <a:t>T</a:t>
            </a:r>
            <a:r>
              <a:rPr lang="en-US" sz="3200" dirty="0" smtClean="0">
                <a:solidFill>
                  <a:srgbClr val="FF0000"/>
                </a:solidFill>
                <a:latin typeface="Times" charset="0"/>
              </a:rPr>
              <a:t>) (</a:t>
            </a:r>
            <a:r>
              <a:rPr lang="en-US" sz="3200" dirty="0" err="1" smtClean="0">
                <a:solidFill>
                  <a:srgbClr val="FF0000"/>
                </a:solidFill>
                <a:latin typeface="Times" charset="0"/>
              </a:rPr>
              <a:t>Px</a:t>
            </a:r>
            <a:r>
              <a:rPr lang="en-US" sz="3200" dirty="0" smtClean="0">
                <a:solidFill>
                  <a:srgbClr val="FF0000"/>
                </a:solidFill>
                <a:latin typeface="Times" charset="0"/>
              </a:rPr>
              <a:t>) = (</a:t>
            </a:r>
            <a:r>
              <a:rPr lang="en-US" sz="3200" dirty="0" err="1" smtClean="0">
                <a:solidFill>
                  <a:srgbClr val="FF0000"/>
                </a:solidFill>
                <a:latin typeface="Times" charset="0"/>
              </a:rPr>
              <a:t>Pb</a:t>
            </a:r>
            <a:r>
              <a:rPr lang="en-US" sz="3200" dirty="0" smtClean="0">
                <a:solidFill>
                  <a:srgbClr val="FF0000"/>
                </a:solidFill>
                <a:latin typeface="Times" charset="0"/>
              </a:rPr>
              <a:t>)</a:t>
            </a:r>
            <a:endParaRPr lang="en-US" sz="3200" baseline="30000" dirty="0">
              <a:solidFill>
                <a:srgbClr val="FF0000"/>
              </a:solidFill>
              <a:latin typeface="Times" charset="0"/>
            </a:endParaRPr>
          </a:p>
        </p:txBody>
      </p:sp>
      <p:sp>
        <p:nvSpPr>
          <p:cNvPr id="126" name="Text Box 109"/>
          <p:cNvSpPr txBox="1">
            <a:spLocks noChangeArrowheads="1"/>
          </p:cNvSpPr>
          <p:nvPr/>
        </p:nvSpPr>
        <p:spPr bwMode="auto">
          <a:xfrm>
            <a:off x="1340450" y="2706809"/>
            <a:ext cx="1327723" cy="58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sz="3200" dirty="0" smtClean="0">
                <a:solidFill>
                  <a:srgbClr val="FF0000"/>
                </a:solidFill>
                <a:latin typeface="Times" charset="0"/>
              </a:rPr>
              <a:t>Ax = b</a:t>
            </a:r>
            <a:endParaRPr lang="en-US" sz="3200" baseline="30000" dirty="0">
              <a:solidFill>
                <a:srgbClr val="FF0000"/>
              </a:solidFill>
              <a:latin typeface="Times" charset="0"/>
            </a:endParaRPr>
          </a:p>
        </p:txBody>
      </p:sp>
      <p:sp>
        <p:nvSpPr>
          <p:cNvPr id="127" name="Text Box 109"/>
          <p:cNvSpPr txBox="1">
            <a:spLocks noChangeArrowheads="1"/>
          </p:cNvSpPr>
          <p:nvPr/>
        </p:nvSpPr>
        <p:spPr bwMode="auto">
          <a:xfrm>
            <a:off x="5521027" y="5524419"/>
            <a:ext cx="2445283" cy="58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sz="3200" dirty="0" smtClean="0">
                <a:solidFill>
                  <a:srgbClr val="FF0000"/>
                </a:solidFill>
                <a:latin typeface="Times" charset="0"/>
              </a:rPr>
              <a:t>PAP</a:t>
            </a:r>
            <a:r>
              <a:rPr lang="en-US" sz="3200" baseline="30000" dirty="0" smtClean="0">
                <a:solidFill>
                  <a:srgbClr val="FF0000"/>
                </a:solidFill>
                <a:latin typeface="Times" charset="0"/>
              </a:rPr>
              <a:t>T</a:t>
            </a:r>
            <a:r>
              <a:rPr lang="en-US" sz="3200" dirty="0" smtClean="0">
                <a:solidFill>
                  <a:srgbClr val="FF0000"/>
                </a:solidFill>
                <a:latin typeface="Times" charset="0"/>
              </a:rPr>
              <a:t> = L</a:t>
            </a:r>
            <a:r>
              <a:rPr lang="en-US" sz="3200" baseline="-25000" dirty="0" smtClean="0">
                <a:solidFill>
                  <a:srgbClr val="FF0000"/>
                </a:solidFill>
                <a:latin typeface="Times" charset="0"/>
              </a:rPr>
              <a:t>2</a:t>
            </a:r>
            <a:r>
              <a:rPr lang="en-US" sz="3200" dirty="0">
                <a:solidFill>
                  <a:srgbClr val="FF0000"/>
                </a:solidFill>
                <a:latin typeface="Times" charset="0"/>
              </a:rPr>
              <a:t>L</a:t>
            </a:r>
            <a:r>
              <a:rPr lang="en-US" sz="3200" baseline="-25000" dirty="0">
                <a:solidFill>
                  <a:srgbClr val="FF0000"/>
                </a:solidFill>
                <a:latin typeface="Times" charset="0"/>
              </a:rPr>
              <a:t>2</a:t>
            </a:r>
            <a:r>
              <a:rPr lang="en-US" sz="3200" baseline="30000" dirty="0" smtClean="0">
                <a:solidFill>
                  <a:srgbClr val="FF0000"/>
                </a:solidFill>
                <a:latin typeface="Times" charset="0"/>
              </a:rPr>
              <a:t>T</a:t>
            </a:r>
            <a:endParaRPr lang="en-US" sz="3200" baseline="30000" dirty="0">
              <a:solidFill>
                <a:srgbClr val="FF0000"/>
              </a:solidFill>
              <a:latin typeface="Times" charset="0"/>
            </a:endParaRPr>
          </a:p>
        </p:txBody>
      </p:sp>
      <p:sp>
        <p:nvSpPr>
          <p:cNvPr id="128" name="Text Box 109"/>
          <p:cNvSpPr txBox="1">
            <a:spLocks noChangeArrowheads="1"/>
          </p:cNvSpPr>
          <p:nvPr/>
        </p:nvSpPr>
        <p:spPr bwMode="auto">
          <a:xfrm>
            <a:off x="5607099" y="3017950"/>
            <a:ext cx="1836943" cy="58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9" tIns="45650" rIns="91299" bIns="4565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sz="3200" dirty="0" smtClean="0">
                <a:solidFill>
                  <a:srgbClr val="FF0000"/>
                </a:solidFill>
                <a:latin typeface="Times" charset="0"/>
              </a:rPr>
              <a:t>A = L</a:t>
            </a:r>
            <a:r>
              <a:rPr lang="en-US" sz="3200" baseline="-25000" dirty="0" smtClean="0">
                <a:solidFill>
                  <a:srgbClr val="FF0000"/>
                </a:solidFill>
                <a:latin typeface="Times" charset="0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Times" charset="0"/>
              </a:rPr>
              <a:t>L</a:t>
            </a:r>
            <a:r>
              <a:rPr lang="en-US" sz="3200" baseline="-25000" dirty="0">
                <a:solidFill>
                  <a:srgbClr val="FF0000"/>
                </a:solidFill>
                <a:latin typeface="Times" charset="0"/>
              </a:rPr>
              <a:t>1</a:t>
            </a:r>
            <a:r>
              <a:rPr lang="en-US" sz="3200" baseline="30000" dirty="0" smtClean="0">
                <a:solidFill>
                  <a:srgbClr val="FF0000"/>
                </a:solidFill>
                <a:latin typeface="Times" charset="0"/>
              </a:rPr>
              <a:t>T</a:t>
            </a:r>
            <a:endParaRPr lang="en-US" sz="3200" baseline="30000" dirty="0">
              <a:solidFill>
                <a:srgbClr val="FF0000"/>
              </a:solidFill>
              <a:latin typeface="Times" charset="0"/>
            </a:endParaRPr>
          </a:p>
        </p:txBody>
      </p:sp>
      <p:grpSp>
        <p:nvGrpSpPr>
          <p:cNvPr id="37888" name="Group 37887"/>
          <p:cNvGrpSpPr/>
          <p:nvPr/>
        </p:nvGrpSpPr>
        <p:grpSpPr>
          <a:xfrm>
            <a:off x="861001" y="1506310"/>
            <a:ext cx="2556977" cy="1236541"/>
            <a:chOff x="216097" y="1426941"/>
            <a:chExt cx="2556977" cy="1236541"/>
          </a:xfrm>
        </p:grpSpPr>
        <p:sp>
          <p:nvSpPr>
            <p:cNvPr id="37960" name="Text Box 27"/>
            <p:cNvSpPr txBox="1">
              <a:spLocks noChangeArrowheads="1"/>
            </p:cNvSpPr>
            <p:nvPr/>
          </p:nvSpPr>
          <p:spPr bwMode="auto">
            <a:xfrm>
              <a:off x="1670206" y="1529184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7962" name="Text Box 29"/>
            <p:cNvSpPr txBox="1">
              <a:spLocks noChangeArrowheads="1"/>
            </p:cNvSpPr>
            <p:nvPr/>
          </p:nvSpPr>
          <p:spPr bwMode="auto">
            <a:xfrm>
              <a:off x="657409" y="1426941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37965" name="Oval 32"/>
            <p:cNvSpPr>
              <a:spLocks noChangeAspect="1" noChangeArrowheads="1"/>
            </p:cNvSpPr>
            <p:nvPr/>
          </p:nvSpPr>
          <p:spPr bwMode="auto">
            <a:xfrm>
              <a:off x="1260680" y="2237296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7966" name="Oval 33"/>
            <p:cNvSpPr>
              <a:spLocks noChangeAspect="1" noChangeArrowheads="1"/>
            </p:cNvSpPr>
            <p:nvPr/>
          </p:nvSpPr>
          <p:spPr bwMode="auto">
            <a:xfrm>
              <a:off x="506639" y="2287177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7967" name="Oval 34"/>
            <p:cNvSpPr>
              <a:spLocks noChangeAspect="1" noChangeArrowheads="1"/>
            </p:cNvSpPr>
            <p:nvPr/>
          </p:nvSpPr>
          <p:spPr bwMode="auto">
            <a:xfrm>
              <a:off x="853894" y="1676888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7968" name="Oval 35"/>
            <p:cNvSpPr>
              <a:spLocks noChangeAspect="1" noChangeArrowheads="1"/>
            </p:cNvSpPr>
            <p:nvPr/>
          </p:nvSpPr>
          <p:spPr bwMode="auto">
            <a:xfrm>
              <a:off x="1894506" y="1736415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5" name="Oval 32"/>
            <p:cNvSpPr>
              <a:spLocks noChangeAspect="1" noChangeArrowheads="1"/>
            </p:cNvSpPr>
            <p:nvPr/>
          </p:nvSpPr>
          <p:spPr bwMode="auto">
            <a:xfrm>
              <a:off x="2335789" y="2280564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cxnSp>
          <p:nvCxnSpPr>
            <p:cNvPr id="129" name="Straight Connector 128"/>
            <p:cNvCxnSpPr>
              <a:endCxn id="125" idx="1"/>
            </p:cNvCxnSpPr>
            <p:nvPr/>
          </p:nvCxnSpPr>
          <p:spPr bwMode="auto">
            <a:xfrm>
              <a:off x="2007739" y="1858839"/>
              <a:ext cx="355948" cy="449623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>
              <a:stCxn id="37967" idx="5"/>
              <a:endCxn id="37965" idx="1"/>
            </p:cNvCxnSpPr>
            <p:nvPr/>
          </p:nvCxnSpPr>
          <p:spPr bwMode="auto">
            <a:xfrm>
              <a:off x="1016496" y="1839490"/>
              <a:ext cx="272082" cy="425704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>
              <a:stCxn id="37967" idx="3"/>
              <a:endCxn id="37966" idx="7"/>
            </p:cNvCxnSpPr>
            <p:nvPr/>
          </p:nvCxnSpPr>
          <p:spPr bwMode="auto">
            <a:xfrm flipH="1">
              <a:off x="669241" y="1839490"/>
              <a:ext cx="212551" cy="47558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/>
            <p:cNvCxnSpPr>
              <a:stCxn id="37966" idx="6"/>
              <a:endCxn id="37965" idx="2"/>
            </p:cNvCxnSpPr>
            <p:nvPr/>
          </p:nvCxnSpPr>
          <p:spPr bwMode="auto">
            <a:xfrm flipV="1">
              <a:off x="697139" y="2332546"/>
              <a:ext cx="563541" cy="49881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>
              <a:endCxn id="37968" idx="3"/>
            </p:cNvCxnSpPr>
            <p:nvPr/>
          </p:nvCxnSpPr>
          <p:spPr bwMode="auto">
            <a:xfrm flipV="1">
              <a:off x="1434914" y="1899017"/>
              <a:ext cx="487490" cy="397703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6" name="Text Box 28"/>
            <p:cNvSpPr txBox="1">
              <a:spLocks noChangeArrowheads="1"/>
            </p:cNvSpPr>
            <p:nvPr/>
          </p:nvSpPr>
          <p:spPr bwMode="auto">
            <a:xfrm>
              <a:off x="1266640" y="1903421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79" name="Text Box 30"/>
            <p:cNvSpPr txBox="1">
              <a:spLocks noChangeArrowheads="1"/>
            </p:cNvSpPr>
            <p:nvPr/>
          </p:nvSpPr>
          <p:spPr bwMode="auto">
            <a:xfrm>
              <a:off x="216097" y="2140014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80" name="Text Box 61"/>
            <p:cNvSpPr txBox="1">
              <a:spLocks noChangeArrowheads="1"/>
            </p:cNvSpPr>
            <p:nvPr/>
          </p:nvSpPr>
          <p:spPr bwMode="auto">
            <a:xfrm>
              <a:off x="2474331" y="2324944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</p:grpSp>
      <p:grpSp>
        <p:nvGrpSpPr>
          <p:cNvPr id="37889" name="Group 37888"/>
          <p:cNvGrpSpPr/>
          <p:nvPr/>
        </p:nvGrpSpPr>
        <p:grpSpPr>
          <a:xfrm>
            <a:off x="5200319" y="1480130"/>
            <a:ext cx="2556977" cy="1236541"/>
            <a:chOff x="3583097" y="2511930"/>
            <a:chExt cx="2556977" cy="1236541"/>
          </a:xfrm>
        </p:grpSpPr>
        <p:cxnSp>
          <p:nvCxnSpPr>
            <p:cNvPr id="196" name="Curved Connector 195"/>
            <p:cNvCxnSpPr/>
            <p:nvPr/>
          </p:nvCxnSpPr>
          <p:spPr bwMode="auto">
            <a:xfrm rot="16200000" flipV="1">
              <a:off x="4766654" y="2334404"/>
              <a:ext cx="603676" cy="1481895"/>
            </a:xfrm>
            <a:prstGeom prst="curvedConnector3">
              <a:avLst>
                <a:gd name="adj1" fmla="val 142489"/>
              </a:avLst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7" name="Curved Connector 196"/>
            <p:cNvCxnSpPr/>
            <p:nvPr/>
          </p:nvCxnSpPr>
          <p:spPr bwMode="auto">
            <a:xfrm rot="5400000">
              <a:off x="4863893" y="2667978"/>
              <a:ext cx="6613" cy="1694446"/>
            </a:xfrm>
            <a:prstGeom prst="curvedConnector3">
              <a:avLst>
                <a:gd name="adj1" fmla="val 3978693"/>
              </a:avLst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>
              <a:stCxn id="183" idx="6"/>
            </p:cNvCxnSpPr>
            <p:nvPr/>
          </p:nvCxnSpPr>
          <p:spPr bwMode="auto">
            <a:xfrm>
              <a:off x="4818180" y="3417535"/>
              <a:ext cx="908028" cy="4685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1" name="Text Box 27"/>
            <p:cNvSpPr txBox="1">
              <a:spLocks noChangeArrowheads="1"/>
            </p:cNvSpPr>
            <p:nvPr/>
          </p:nvSpPr>
          <p:spPr bwMode="auto">
            <a:xfrm>
              <a:off x="5037206" y="2614173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82" name="Text Box 29"/>
            <p:cNvSpPr txBox="1">
              <a:spLocks noChangeArrowheads="1"/>
            </p:cNvSpPr>
            <p:nvPr/>
          </p:nvSpPr>
          <p:spPr bwMode="auto">
            <a:xfrm>
              <a:off x="4024409" y="2511930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83" name="Oval 32"/>
            <p:cNvSpPr>
              <a:spLocks noChangeAspect="1" noChangeArrowheads="1"/>
            </p:cNvSpPr>
            <p:nvPr/>
          </p:nvSpPr>
          <p:spPr bwMode="auto">
            <a:xfrm>
              <a:off x="4627680" y="3322285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" name="Oval 33"/>
            <p:cNvSpPr>
              <a:spLocks noChangeAspect="1" noChangeArrowheads="1"/>
            </p:cNvSpPr>
            <p:nvPr/>
          </p:nvSpPr>
          <p:spPr bwMode="auto">
            <a:xfrm>
              <a:off x="3873639" y="3372166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5" name="Oval 34"/>
            <p:cNvSpPr>
              <a:spLocks noChangeAspect="1" noChangeArrowheads="1"/>
            </p:cNvSpPr>
            <p:nvPr/>
          </p:nvSpPr>
          <p:spPr bwMode="auto">
            <a:xfrm>
              <a:off x="4220894" y="2761877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6" name="Oval 35"/>
            <p:cNvSpPr>
              <a:spLocks noChangeAspect="1" noChangeArrowheads="1"/>
            </p:cNvSpPr>
            <p:nvPr/>
          </p:nvSpPr>
          <p:spPr bwMode="auto">
            <a:xfrm>
              <a:off x="5261506" y="2821404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7" name="Oval 32"/>
            <p:cNvSpPr>
              <a:spLocks noChangeAspect="1" noChangeArrowheads="1"/>
            </p:cNvSpPr>
            <p:nvPr/>
          </p:nvSpPr>
          <p:spPr bwMode="auto">
            <a:xfrm>
              <a:off x="5702789" y="3365553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cxnSp>
          <p:nvCxnSpPr>
            <p:cNvPr id="188" name="Straight Connector 187"/>
            <p:cNvCxnSpPr>
              <a:endCxn id="187" idx="1"/>
            </p:cNvCxnSpPr>
            <p:nvPr/>
          </p:nvCxnSpPr>
          <p:spPr bwMode="auto">
            <a:xfrm>
              <a:off x="5374739" y="2943828"/>
              <a:ext cx="355948" cy="449623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>
              <a:stCxn id="185" idx="5"/>
              <a:endCxn id="183" idx="1"/>
            </p:cNvCxnSpPr>
            <p:nvPr/>
          </p:nvCxnSpPr>
          <p:spPr bwMode="auto">
            <a:xfrm>
              <a:off x="4383496" y="2924479"/>
              <a:ext cx="272082" cy="425704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>
              <a:stCxn id="185" idx="3"/>
              <a:endCxn id="184" idx="7"/>
            </p:cNvCxnSpPr>
            <p:nvPr/>
          </p:nvCxnSpPr>
          <p:spPr bwMode="auto">
            <a:xfrm flipH="1">
              <a:off x="4036241" y="2924479"/>
              <a:ext cx="212551" cy="47558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1" name="Straight Connector 190"/>
            <p:cNvCxnSpPr>
              <a:stCxn id="184" idx="6"/>
              <a:endCxn id="183" idx="2"/>
            </p:cNvCxnSpPr>
            <p:nvPr/>
          </p:nvCxnSpPr>
          <p:spPr bwMode="auto">
            <a:xfrm flipV="1">
              <a:off x="4064139" y="3417535"/>
              <a:ext cx="563541" cy="49881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2" name="Straight Connector 191"/>
            <p:cNvCxnSpPr>
              <a:endCxn id="186" idx="3"/>
            </p:cNvCxnSpPr>
            <p:nvPr/>
          </p:nvCxnSpPr>
          <p:spPr bwMode="auto">
            <a:xfrm flipV="1">
              <a:off x="4801914" y="2984006"/>
              <a:ext cx="487490" cy="397703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Text Box 28"/>
            <p:cNvSpPr txBox="1">
              <a:spLocks noChangeArrowheads="1"/>
            </p:cNvSpPr>
            <p:nvPr/>
          </p:nvSpPr>
          <p:spPr bwMode="auto">
            <a:xfrm>
              <a:off x="4633640" y="2988410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94" name="Text Box 30"/>
            <p:cNvSpPr txBox="1">
              <a:spLocks noChangeArrowheads="1"/>
            </p:cNvSpPr>
            <p:nvPr/>
          </p:nvSpPr>
          <p:spPr bwMode="auto">
            <a:xfrm>
              <a:off x="3583097" y="3225003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95" name="Text Box 61"/>
            <p:cNvSpPr txBox="1">
              <a:spLocks noChangeArrowheads="1"/>
            </p:cNvSpPr>
            <p:nvPr/>
          </p:nvSpPr>
          <p:spPr bwMode="auto">
            <a:xfrm>
              <a:off x="5841331" y="3409933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</p:grpSp>
      <p:grpSp>
        <p:nvGrpSpPr>
          <p:cNvPr id="37894" name="Group 37893"/>
          <p:cNvGrpSpPr/>
          <p:nvPr/>
        </p:nvGrpSpPr>
        <p:grpSpPr>
          <a:xfrm>
            <a:off x="775283" y="4109235"/>
            <a:ext cx="2556977" cy="1236541"/>
            <a:chOff x="428027" y="3394912"/>
            <a:chExt cx="2556977" cy="1236541"/>
          </a:xfrm>
        </p:grpSpPr>
        <p:sp>
          <p:nvSpPr>
            <p:cNvPr id="200" name="Text Box 27"/>
            <p:cNvSpPr txBox="1">
              <a:spLocks noChangeArrowheads="1"/>
            </p:cNvSpPr>
            <p:nvPr/>
          </p:nvSpPr>
          <p:spPr bwMode="auto">
            <a:xfrm>
              <a:off x="1882136" y="3497155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2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201" name="Text Box 29"/>
            <p:cNvSpPr txBox="1">
              <a:spLocks noChangeArrowheads="1"/>
            </p:cNvSpPr>
            <p:nvPr/>
          </p:nvSpPr>
          <p:spPr bwMode="auto">
            <a:xfrm>
              <a:off x="869339" y="3394912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5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202" name="Oval 32"/>
            <p:cNvSpPr>
              <a:spLocks noChangeAspect="1" noChangeArrowheads="1"/>
            </p:cNvSpPr>
            <p:nvPr/>
          </p:nvSpPr>
          <p:spPr bwMode="auto">
            <a:xfrm>
              <a:off x="1472610" y="4205267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3" name="Oval 33"/>
            <p:cNvSpPr>
              <a:spLocks noChangeAspect="1" noChangeArrowheads="1"/>
            </p:cNvSpPr>
            <p:nvPr/>
          </p:nvSpPr>
          <p:spPr bwMode="auto">
            <a:xfrm>
              <a:off x="718569" y="4255148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" name="Oval 34"/>
            <p:cNvSpPr>
              <a:spLocks noChangeAspect="1" noChangeArrowheads="1"/>
            </p:cNvSpPr>
            <p:nvPr/>
          </p:nvSpPr>
          <p:spPr bwMode="auto">
            <a:xfrm>
              <a:off x="1065824" y="3644859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5" name="Oval 35"/>
            <p:cNvSpPr>
              <a:spLocks noChangeAspect="1" noChangeArrowheads="1"/>
            </p:cNvSpPr>
            <p:nvPr/>
          </p:nvSpPr>
          <p:spPr bwMode="auto">
            <a:xfrm>
              <a:off x="2106436" y="3704386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6" name="Oval 32"/>
            <p:cNvSpPr>
              <a:spLocks noChangeAspect="1" noChangeArrowheads="1"/>
            </p:cNvSpPr>
            <p:nvPr/>
          </p:nvSpPr>
          <p:spPr bwMode="auto">
            <a:xfrm>
              <a:off x="2547719" y="4248535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cxnSp>
          <p:nvCxnSpPr>
            <p:cNvPr id="207" name="Straight Connector 206"/>
            <p:cNvCxnSpPr>
              <a:endCxn id="206" idx="1"/>
            </p:cNvCxnSpPr>
            <p:nvPr/>
          </p:nvCxnSpPr>
          <p:spPr bwMode="auto">
            <a:xfrm>
              <a:off x="2219669" y="3826810"/>
              <a:ext cx="355948" cy="449623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Connector 207"/>
            <p:cNvCxnSpPr>
              <a:stCxn id="204" idx="5"/>
              <a:endCxn id="202" idx="1"/>
            </p:cNvCxnSpPr>
            <p:nvPr/>
          </p:nvCxnSpPr>
          <p:spPr bwMode="auto">
            <a:xfrm>
              <a:off x="1228426" y="3807461"/>
              <a:ext cx="272082" cy="425704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9" name="Straight Connector 208"/>
            <p:cNvCxnSpPr>
              <a:stCxn id="204" idx="3"/>
              <a:endCxn id="203" idx="7"/>
            </p:cNvCxnSpPr>
            <p:nvPr/>
          </p:nvCxnSpPr>
          <p:spPr bwMode="auto">
            <a:xfrm flipH="1">
              <a:off x="881171" y="3807461"/>
              <a:ext cx="212551" cy="47558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>
              <a:stCxn id="203" idx="6"/>
              <a:endCxn id="202" idx="2"/>
            </p:cNvCxnSpPr>
            <p:nvPr/>
          </p:nvCxnSpPr>
          <p:spPr bwMode="auto">
            <a:xfrm flipV="1">
              <a:off x="909069" y="4300517"/>
              <a:ext cx="563541" cy="49881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>
              <a:endCxn id="205" idx="3"/>
            </p:cNvCxnSpPr>
            <p:nvPr/>
          </p:nvCxnSpPr>
          <p:spPr bwMode="auto">
            <a:xfrm flipV="1">
              <a:off x="1646844" y="3866988"/>
              <a:ext cx="487490" cy="397703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2" name="Text Box 28"/>
            <p:cNvSpPr txBox="1">
              <a:spLocks noChangeArrowheads="1"/>
            </p:cNvSpPr>
            <p:nvPr/>
          </p:nvSpPr>
          <p:spPr bwMode="auto">
            <a:xfrm>
              <a:off x="1478570" y="3871392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3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213" name="Text Box 30"/>
            <p:cNvSpPr txBox="1">
              <a:spLocks noChangeArrowheads="1"/>
            </p:cNvSpPr>
            <p:nvPr/>
          </p:nvSpPr>
          <p:spPr bwMode="auto">
            <a:xfrm>
              <a:off x="428027" y="4107985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14" name="Text Box 61"/>
            <p:cNvSpPr txBox="1">
              <a:spLocks noChangeArrowheads="1"/>
            </p:cNvSpPr>
            <p:nvPr/>
          </p:nvSpPr>
          <p:spPr bwMode="auto">
            <a:xfrm>
              <a:off x="2686261" y="4292915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5193973" y="4063212"/>
            <a:ext cx="2556977" cy="1236541"/>
            <a:chOff x="428027" y="3394912"/>
            <a:chExt cx="2556977" cy="1236541"/>
          </a:xfrm>
        </p:grpSpPr>
        <p:sp>
          <p:nvSpPr>
            <p:cNvPr id="219" name="Text Box 27"/>
            <p:cNvSpPr txBox="1">
              <a:spLocks noChangeArrowheads="1"/>
            </p:cNvSpPr>
            <p:nvPr/>
          </p:nvSpPr>
          <p:spPr bwMode="auto">
            <a:xfrm>
              <a:off x="1882136" y="3497155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2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220" name="Text Box 29"/>
            <p:cNvSpPr txBox="1">
              <a:spLocks noChangeArrowheads="1"/>
            </p:cNvSpPr>
            <p:nvPr/>
          </p:nvSpPr>
          <p:spPr bwMode="auto">
            <a:xfrm>
              <a:off x="869339" y="3394912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5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221" name="Oval 32"/>
            <p:cNvSpPr>
              <a:spLocks noChangeAspect="1" noChangeArrowheads="1"/>
            </p:cNvSpPr>
            <p:nvPr/>
          </p:nvSpPr>
          <p:spPr bwMode="auto">
            <a:xfrm>
              <a:off x="1472610" y="4205267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2" name="Oval 33"/>
            <p:cNvSpPr>
              <a:spLocks noChangeAspect="1" noChangeArrowheads="1"/>
            </p:cNvSpPr>
            <p:nvPr/>
          </p:nvSpPr>
          <p:spPr bwMode="auto">
            <a:xfrm>
              <a:off x="718569" y="4255148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3" name="Oval 34"/>
            <p:cNvSpPr>
              <a:spLocks noChangeAspect="1" noChangeArrowheads="1"/>
            </p:cNvSpPr>
            <p:nvPr/>
          </p:nvSpPr>
          <p:spPr bwMode="auto">
            <a:xfrm>
              <a:off x="1065824" y="3644859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4" name="Oval 35"/>
            <p:cNvSpPr>
              <a:spLocks noChangeAspect="1" noChangeArrowheads="1"/>
            </p:cNvSpPr>
            <p:nvPr/>
          </p:nvSpPr>
          <p:spPr bwMode="auto">
            <a:xfrm>
              <a:off x="2106436" y="3704386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5" name="Oval 32"/>
            <p:cNvSpPr>
              <a:spLocks noChangeAspect="1" noChangeArrowheads="1"/>
            </p:cNvSpPr>
            <p:nvPr/>
          </p:nvSpPr>
          <p:spPr bwMode="auto">
            <a:xfrm>
              <a:off x="2547719" y="4248535"/>
              <a:ext cx="190500" cy="190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22" tIns="45712" rIns="91422" bIns="45712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cxnSp>
          <p:nvCxnSpPr>
            <p:cNvPr id="226" name="Straight Connector 225"/>
            <p:cNvCxnSpPr>
              <a:endCxn id="225" idx="1"/>
            </p:cNvCxnSpPr>
            <p:nvPr/>
          </p:nvCxnSpPr>
          <p:spPr bwMode="auto">
            <a:xfrm>
              <a:off x="2219669" y="3826810"/>
              <a:ext cx="355948" cy="449623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>
              <a:stCxn id="223" idx="5"/>
              <a:endCxn id="221" idx="1"/>
            </p:cNvCxnSpPr>
            <p:nvPr/>
          </p:nvCxnSpPr>
          <p:spPr bwMode="auto">
            <a:xfrm>
              <a:off x="1228426" y="3807461"/>
              <a:ext cx="272082" cy="425704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>
              <a:stCxn id="223" idx="3"/>
              <a:endCxn id="222" idx="7"/>
            </p:cNvCxnSpPr>
            <p:nvPr/>
          </p:nvCxnSpPr>
          <p:spPr bwMode="auto">
            <a:xfrm flipH="1">
              <a:off x="881171" y="3807461"/>
              <a:ext cx="212551" cy="47558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28"/>
            <p:cNvCxnSpPr>
              <a:stCxn id="222" idx="6"/>
              <a:endCxn id="221" idx="2"/>
            </p:cNvCxnSpPr>
            <p:nvPr/>
          </p:nvCxnSpPr>
          <p:spPr bwMode="auto">
            <a:xfrm flipV="1">
              <a:off x="909069" y="4300517"/>
              <a:ext cx="563541" cy="49881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Straight Connector 229"/>
            <p:cNvCxnSpPr>
              <a:endCxn id="224" idx="3"/>
            </p:cNvCxnSpPr>
            <p:nvPr/>
          </p:nvCxnSpPr>
          <p:spPr bwMode="auto">
            <a:xfrm flipV="1">
              <a:off x="1646844" y="3866988"/>
              <a:ext cx="487490" cy="397703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1" name="Text Box 28"/>
            <p:cNvSpPr txBox="1">
              <a:spLocks noChangeArrowheads="1"/>
            </p:cNvSpPr>
            <p:nvPr/>
          </p:nvSpPr>
          <p:spPr bwMode="auto">
            <a:xfrm>
              <a:off x="1478570" y="3871392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3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232" name="Text Box 30"/>
            <p:cNvSpPr txBox="1">
              <a:spLocks noChangeArrowheads="1"/>
            </p:cNvSpPr>
            <p:nvPr/>
          </p:nvSpPr>
          <p:spPr bwMode="auto">
            <a:xfrm>
              <a:off x="428027" y="4107985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33" name="Text Box 61"/>
            <p:cNvSpPr txBox="1">
              <a:spLocks noChangeArrowheads="1"/>
            </p:cNvSpPr>
            <p:nvPr/>
          </p:nvSpPr>
          <p:spPr bwMode="auto">
            <a:xfrm>
              <a:off x="2686261" y="4292915"/>
              <a:ext cx="298743" cy="33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2" rIns="91422" bIns="45712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 dirty="0" smtClean="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1600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244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915400" cy="863140"/>
          </a:xfrm>
        </p:spPr>
        <p:txBody>
          <a:bodyPr>
            <a:normAutofit/>
          </a:bodyPr>
          <a:lstStyle/>
          <a:p>
            <a:r>
              <a:rPr lang="en-US" b="0" dirty="0" smtClean="0">
                <a:latin typeface="Arial" charset="0"/>
              </a:rPr>
              <a:t>Sparse Gaussian elimination and </a:t>
            </a:r>
            <a:r>
              <a:rPr lang="en-US" b="0" dirty="0" err="1" smtClean="0">
                <a:latin typeface="Arial" charset="0"/>
              </a:rPr>
              <a:t>chordal</a:t>
            </a:r>
            <a:r>
              <a:rPr lang="en-US" b="0" dirty="0" smtClean="0">
                <a:latin typeface="Arial" charset="0"/>
              </a:rPr>
              <a:t> completion</a:t>
            </a:r>
            <a:br>
              <a:rPr lang="en-US" b="0" dirty="0" smtClean="0">
                <a:latin typeface="Arial" charset="0"/>
              </a:rPr>
            </a:br>
            <a:r>
              <a:rPr lang="en-US" sz="2000" b="0" i="1" dirty="0" smtClean="0">
                <a:latin typeface="Arial" charset="0"/>
              </a:rPr>
              <a:t>[</a:t>
            </a:r>
            <a:r>
              <a:rPr lang="en-US" sz="2000" b="0" i="1" dirty="0" err="1" smtClean="0">
                <a:latin typeface="Arial" charset="0"/>
              </a:rPr>
              <a:t>Parter</a:t>
            </a:r>
            <a:r>
              <a:rPr lang="en-US" sz="2000" b="0" i="1" dirty="0" smtClean="0">
                <a:latin typeface="Arial" charset="0"/>
              </a:rPr>
              <a:t>, Rose]</a:t>
            </a:r>
            <a:endParaRPr lang="en-US" sz="2000" b="0" i="1" dirty="0">
              <a:latin typeface="Arial" charset="0"/>
            </a:endParaRPr>
          </a:p>
        </p:txBody>
      </p:sp>
      <p:sp>
        <p:nvSpPr>
          <p:cNvPr id="245" name="Line 276"/>
          <p:cNvSpPr>
            <a:spLocks noChangeShapeType="1"/>
          </p:cNvSpPr>
          <p:nvPr/>
        </p:nvSpPr>
        <p:spPr bwMode="auto">
          <a:xfrm>
            <a:off x="3953233" y="2196295"/>
            <a:ext cx="457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46" name="Line 276"/>
          <p:cNvSpPr>
            <a:spLocks noChangeShapeType="1"/>
          </p:cNvSpPr>
          <p:nvPr/>
        </p:nvSpPr>
        <p:spPr bwMode="auto">
          <a:xfrm>
            <a:off x="3917122" y="4680167"/>
            <a:ext cx="457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758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9425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0" dirty="0">
                <a:latin typeface="Arial" charset="0"/>
              </a:rPr>
              <a:t>Graphs and s</a:t>
            </a:r>
            <a:r>
              <a:rPr lang="en-US" b="0" dirty="0" smtClean="0">
                <a:latin typeface="Arial" charset="0"/>
              </a:rPr>
              <a:t>parse matrices</a:t>
            </a:r>
            <a:r>
              <a:rPr lang="en-US" sz="2400" b="0" dirty="0">
                <a:latin typeface="Arial" charset="0"/>
              </a:rPr>
              <a:t>:  </a:t>
            </a:r>
            <a:r>
              <a:rPr lang="en-US" b="0" dirty="0" err="1" smtClean="0">
                <a:latin typeface="Arial" charset="0"/>
              </a:rPr>
              <a:t>Cholesky</a:t>
            </a:r>
            <a:r>
              <a:rPr lang="en-US" b="0" dirty="0" smtClean="0">
                <a:latin typeface="Arial" charset="0"/>
              </a:rPr>
              <a:t> factorization</a:t>
            </a:r>
            <a:r>
              <a:rPr lang="en-US" sz="2400" b="0" dirty="0" smtClean="0">
                <a:latin typeface="Arial" charset="0"/>
              </a:rPr>
              <a:t/>
            </a:r>
            <a:br>
              <a:rPr lang="en-US" sz="2400" b="0" dirty="0" smtClean="0">
                <a:latin typeface="Arial" charset="0"/>
              </a:rPr>
            </a:br>
            <a:r>
              <a:rPr lang="en-US" sz="2400" b="0" dirty="0" smtClean="0">
                <a:latin typeface="Arial" charset="0"/>
              </a:rPr>
              <a:t>                       </a:t>
            </a:r>
            <a:r>
              <a:rPr lang="en-US" dirty="0" smtClean="0">
                <a:latin typeface="Arial" charset="0"/>
              </a:rPr>
              <a:t>A  =  LL</a:t>
            </a:r>
            <a:r>
              <a:rPr lang="en-US" baseline="30000" dirty="0" smtClean="0">
                <a:latin typeface="Arial" charset="0"/>
              </a:rPr>
              <a:t>T </a:t>
            </a:r>
            <a:endParaRPr lang="en-US" sz="1800" baseline="30000" dirty="0">
              <a:solidFill>
                <a:srgbClr val="021FAE"/>
              </a:solidFill>
              <a:latin typeface="Arial" charset="0"/>
            </a:endParaRPr>
          </a:p>
        </p:txBody>
      </p:sp>
      <p:sp>
        <p:nvSpPr>
          <p:cNvPr id="6147" name="Oval 3"/>
          <p:cNvSpPr>
            <a:spLocks noChangeAspect="1" noChangeArrowheads="1"/>
          </p:cNvSpPr>
          <p:nvPr/>
        </p:nvSpPr>
        <p:spPr bwMode="auto">
          <a:xfrm>
            <a:off x="631825" y="13525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48" name="Oval 4"/>
          <p:cNvSpPr>
            <a:spLocks noChangeAspect="1" noChangeArrowheads="1"/>
          </p:cNvSpPr>
          <p:nvPr/>
        </p:nvSpPr>
        <p:spPr bwMode="auto">
          <a:xfrm>
            <a:off x="798513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49" name="Oval 5"/>
          <p:cNvSpPr>
            <a:spLocks noChangeAspect="1" noChangeArrowheads="1"/>
          </p:cNvSpPr>
          <p:nvPr/>
        </p:nvSpPr>
        <p:spPr bwMode="auto">
          <a:xfrm>
            <a:off x="965200" y="13525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0" name="Oval 6"/>
          <p:cNvSpPr>
            <a:spLocks noChangeAspect="1" noChangeArrowheads="1"/>
          </p:cNvSpPr>
          <p:nvPr/>
        </p:nvSpPr>
        <p:spPr bwMode="auto">
          <a:xfrm>
            <a:off x="1131888" y="1352550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1" name="Oval 7"/>
          <p:cNvSpPr>
            <a:spLocks noChangeAspect="1" noChangeArrowheads="1"/>
          </p:cNvSpPr>
          <p:nvPr/>
        </p:nvSpPr>
        <p:spPr bwMode="auto">
          <a:xfrm>
            <a:off x="1298575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2" name="Oval 8"/>
          <p:cNvSpPr>
            <a:spLocks noChangeAspect="1" noChangeArrowheads="1"/>
          </p:cNvSpPr>
          <p:nvPr/>
        </p:nvSpPr>
        <p:spPr bwMode="auto">
          <a:xfrm>
            <a:off x="1465263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3" name="Oval 9"/>
          <p:cNvSpPr>
            <a:spLocks noChangeAspect="1" noChangeArrowheads="1"/>
          </p:cNvSpPr>
          <p:nvPr/>
        </p:nvSpPr>
        <p:spPr bwMode="auto">
          <a:xfrm>
            <a:off x="1631950" y="1352550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4" name="Oval 10"/>
          <p:cNvSpPr>
            <a:spLocks noChangeAspect="1" noChangeArrowheads="1"/>
          </p:cNvSpPr>
          <p:nvPr/>
        </p:nvSpPr>
        <p:spPr bwMode="auto">
          <a:xfrm>
            <a:off x="1798638" y="1352550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5" name="Oval 11"/>
          <p:cNvSpPr>
            <a:spLocks noChangeAspect="1" noChangeArrowheads="1"/>
          </p:cNvSpPr>
          <p:nvPr/>
        </p:nvSpPr>
        <p:spPr bwMode="auto">
          <a:xfrm>
            <a:off x="1965325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6" name="Oval 12"/>
          <p:cNvSpPr>
            <a:spLocks noChangeAspect="1" noChangeArrowheads="1"/>
          </p:cNvSpPr>
          <p:nvPr/>
        </p:nvSpPr>
        <p:spPr bwMode="auto">
          <a:xfrm>
            <a:off x="2133600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7" name="Oval 13"/>
          <p:cNvSpPr>
            <a:spLocks noChangeAspect="1" noChangeArrowheads="1"/>
          </p:cNvSpPr>
          <p:nvPr/>
        </p:nvSpPr>
        <p:spPr bwMode="auto">
          <a:xfrm>
            <a:off x="631825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8" name="Oval 14"/>
          <p:cNvSpPr>
            <a:spLocks noChangeAspect="1" noChangeArrowheads="1"/>
          </p:cNvSpPr>
          <p:nvPr/>
        </p:nvSpPr>
        <p:spPr bwMode="auto">
          <a:xfrm>
            <a:off x="798513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59" name="Oval 15"/>
          <p:cNvSpPr>
            <a:spLocks noChangeAspect="1" noChangeArrowheads="1"/>
          </p:cNvSpPr>
          <p:nvPr/>
        </p:nvSpPr>
        <p:spPr bwMode="auto">
          <a:xfrm>
            <a:off x="965200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0" name="Oval 16"/>
          <p:cNvSpPr>
            <a:spLocks noChangeAspect="1" noChangeArrowheads="1"/>
          </p:cNvSpPr>
          <p:nvPr/>
        </p:nvSpPr>
        <p:spPr bwMode="auto">
          <a:xfrm>
            <a:off x="1131888" y="1511300"/>
            <a:ext cx="90487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1" name="Oval 17"/>
          <p:cNvSpPr>
            <a:spLocks noChangeAspect="1" noChangeArrowheads="1"/>
          </p:cNvSpPr>
          <p:nvPr/>
        </p:nvSpPr>
        <p:spPr bwMode="auto">
          <a:xfrm>
            <a:off x="1298575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2" name="Oval 18"/>
          <p:cNvSpPr>
            <a:spLocks noChangeAspect="1" noChangeArrowheads="1"/>
          </p:cNvSpPr>
          <p:nvPr/>
        </p:nvSpPr>
        <p:spPr bwMode="auto">
          <a:xfrm>
            <a:off x="1465263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3" name="Oval 19"/>
          <p:cNvSpPr>
            <a:spLocks noChangeAspect="1" noChangeArrowheads="1"/>
          </p:cNvSpPr>
          <p:nvPr/>
        </p:nvSpPr>
        <p:spPr bwMode="auto">
          <a:xfrm>
            <a:off x="1631950" y="1511300"/>
            <a:ext cx="90488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4" name="Oval 20"/>
          <p:cNvSpPr>
            <a:spLocks noChangeAspect="1" noChangeArrowheads="1"/>
          </p:cNvSpPr>
          <p:nvPr/>
        </p:nvSpPr>
        <p:spPr bwMode="auto">
          <a:xfrm>
            <a:off x="1798638" y="1511300"/>
            <a:ext cx="90487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5" name="Oval 21"/>
          <p:cNvSpPr>
            <a:spLocks noChangeAspect="1" noChangeArrowheads="1"/>
          </p:cNvSpPr>
          <p:nvPr/>
        </p:nvSpPr>
        <p:spPr bwMode="auto">
          <a:xfrm>
            <a:off x="1965325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6" name="Oval 22"/>
          <p:cNvSpPr>
            <a:spLocks noChangeAspect="1" noChangeArrowheads="1"/>
          </p:cNvSpPr>
          <p:nvPr/>
        </p:nvSpPr>
        <p:spPr bwMode="auto">
          <a:xfrm>
            <a:off x="2133600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7" name="Oval 23"/>
          <p:cNvSpPr>
            <a:spLocks noChangeAspect="1" noChangeArrowheads="1"/>
          </p:cNvSpPr>
          <p:nvPr/>
        </p:nvSpPr>
        <p:spPr bwMode="auto">
          <a:xfrm>
            <a:off x="631825" y="16716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8" name="Oval 24"/>
          <p:cNvSpPr>
            <a:spLocks noChangeAspect="1" noChangeArrowheads="1"/>
          </p:cNvSpPr>
          <p:nvPr/>
        </p:nvSpPr>
        <p:spPr bwMode="auto">
          <a:xfrm>
            <a:off x="798513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9" name="Oval 25"/>
          <p:cNvSpPr>
            <a:spLocks noChangeAspect="1" noChangeArrowheads="1"/>
          </p:cNvSpPr>
          <p:nvPr/>
        </p:nvSpPr>
        <p:spPr bwMode="auto">
          <a:xfrm>
            <a:off x="965200" y="16716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0" name="Oval 26"/>
          <p:cNvSpPr>
            <a:spLocks noChangeAspect="1" noChangeArrowheads="1"/>
          </p:cNvSpPr>
          <p:nvPr/>
        </p:nvSpPr>
        <p:spPr bwMode="auto">
          <a:xfrm>
            <a:off x="1131888" y="167163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1" name="Oval 27"/>
          <p:cNvSpPr>
            <a:spLocks noChangeAspect="1" noChangeArrowheads="1"/>
          </p:cNvSpPr>
          <p:nvPr/>
        </p:nvSpPr>
        <p:spPr bwMode="auto">
          <a:xfrm>
            <a:off x="1298575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2" name="Oval 28"/>
          <p:cNvSpPr>
            <a:spLocks noChangeAspect="1" noChangeArrowheads="1"/>
          </p:cNvSpPr>
          <p:nvPr/>
        </p:nvSpPr>
        <p:spPr bwMode="auto">
          <a:xfrm>
            <a:off x="1465263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3" name="Oval 29"/>
          <p:cNvSpPr>
            <a:spLocks noChangeAspect="1" noChangeArrowheads="1"/>
          </p:cNvSpPr>
          <p:nvPr/>
        </p:nvSpPr>
        <p:spPr bwMode="auto">
          <a:xfrm>
            <a:off x="1631950" y="1671638"/>
            <a:ext cx="90488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4" name="Oval 30"/>
          <p:cNvSpPr>
            <a:spLocks noChangeAspect="1" noChangeArrowheads="1"/>
          </p:cNvSpPr>
          <p:nvPr/>
        </p:nvSpPr>
        <p:spPr bwMode="auto">
          <a:xfrm>
            <a:off x="1798638" y="167163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5" name="Oval 31"/>
          <p:cNvSpPr>
            <a:spLocks noChangeAspect="1" noChangeArrowheads="1"/>
          </p:cNvSpPr>
          <p:nvPr/>
        </p:nvSpPr>
        <p:spPr bwMode="auto">
          <a:xfrm>
            <a:off x="1965325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6" name="Oval 32"/>
          <p:cNvSpPr>
            <a:spLocks noChangeAspect="1" noChangeArrowheads="1"/>
          </p:cNvSpPr>
          <p:nvPr/>
        </p:nvSpPr>
        <p:spPr bwMode="auto">
          <a:xfrm>
            <a:off x="2133600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7" name="Oval 33"/>
          <p:cNvSpPr>
            <a:spLocks noChangeAspect="1" noChangeArrowheads="1"/>
          </p:cNvSpPr>
          <p:nvPr/>
        </p:nvSpPr>
        <p:spPr bwMode="auto">
          <a:xfrm>
            <a:off x="631825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8" name="Oval 34"/>
          <p:cNvSpPr>
            <a:spLocks noChangeAspect="1" noChangeArrowheads="1"/>
          </p:cNvSpPr>
          <p:nvPr/>
        </p:nvSpPr>
        <p:spPr bwMode="auto">
          <a:xfrm>
            <a:off x="798513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79" name="Oval 35"/>
          <p:cNvSpPr>
            <a:spLocks noChangeAspect="1" noChangeArrowheads="1"/>
          </p:cNvSpPr>
          <p:nvPr/>
        </p:nvSpPr>
        <p:spPr bwMode="auto">
          <a:xfrm>
            <a:off x="965200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0" name="Oval 36"/>
          <p:cNvSpPr>
            <a:spLocks noChangeAspect="1" noChangeArrowheads="1"/>
          </p:cNvSpPr>
          <p:nvPr/>
        </p:nvSpPr>
        <p:spPr bwMode="auto">
          <a:xfrm>
            <a:off x="1131888" y="1830388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1" name="Oval 37"/>
          <p:cNvSpPr>
            <a:spLocks noChangeAspect="1" noChangeArrowheads="1"/>
          </p:cNvSpPr>
          <p:nvPr/>
        </p:nvSpPr>
        <p:spPr bwMode="auto">
          <a:xfrm>
            <a:off x="1298575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2" name="Oval 38"/>
          <p:cNvSpPr>
            <a:spLocks noChangeAspect="1" noChangeArrowheads="1"/>
          </p:cNvSpPr>
          <p:nvPr/>
        </p:nvSpPr>
        <p:spPr bwMode="auto">
          <a:xfrm>
            <a:off x="1465263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3" name="Oval 39"/>
          <p:cNvSpPr>
            <a:spLocks noChangeAspect="1" noChangeArrowheads="1"/>
          </p:cNvSpPr>
          <p:nvPr/>
        </p:nvSpPr>
        <p:spPr bwMode="auto">
          <a:xfrm>
            <a:off x="1631950" y="1830388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4" name="Oval 40"/>
          <p:cNvSpPr>
            <a:spLocks noChangeAspect="1" noChangeArrowheads="1"/>
          </p:cNvSpPr>
          <p:nvPr/>
        </p:nvSpPr>
        <p:spPr bwMode="auto">
          <a:xfrm>
            <a:off x="1798638" y="183038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5" name="Oval 41"/>
          <p:cNvSpPr>
            <a:spLocks noChangeAspect="1" noChangeArrowheads="1"/>
          </p:cNvSpPr>
          <p:nvPr/>
        </p:nvSpPr>
        <p:spPr bwMode="auto">
          <a:xfrm>
            <a:off x="1965325" y="18303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6" name="Oval 42"/>
          <p:cNvSpPr>
            <a:spLocks noChangeAspect="1" noChangeArrowheads="1"/>
          </p:cNvSpPr>
          <p:nvPr/>
        </p:nvSpPr>
        <p:spPr bwMode="auto">
          <a:xfrm>
            <a:off x="2133600" y="18303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7" name="Oval 43"/>
          <p:cNvSpPr>
            <a:spLocks noChangeAspect="1" noChangeArrowheads="1"/>
          </p:cNvSpPr>
          <p:nvPr/>
        </p:nvSpPr>
        <p:spPr bwMode="auto">
          <a:xfrm>
            <a:off x="631825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8" name="Oval 44"/>
          <p:cNvSpPr>
            <a:spLocks noChangeAspect="1" noChangeArrowheads="1"/>
          </p:cNvSpPr>
          <p:nvPr/>
        </p:nvSpPr>
        <p:spPr bwMode="auto">
          <a:xfrm>
            <a:off x="798513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89" name="Oval 45"/>
          <p:cNvSpPr>
            <a:spLocks noChangeAspect="1" noChangeArrowheads="1"/>
          </p:cNvSpPr>
          <p:nvPr/>
        </p:nvSpPr>
        <p:spPr bwMode="auto">
          <a:xfrm>
            <a:off x="965200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0" name="Oval 46"/>
          <p:cNvSpPr>
            <a:spLocks noChangeAspect="1" noChangeArrowheads="1"/>
          </p:cNvSpPr>
          <p:nvPr/>
        </p:nvSpPr>
        <p:spPr bwMode="auto">
          <a:xfrm>
            <a:off x="1131888" y="198913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1" name="Oval 47"/>
          <p:cNvSpPr>
            <a:spLocks noChangeAspect="1" noChangeArrowheads="1"/>
          </p:cNvSpPr>
          <p:nvPr/>
        </p:nvSpPr>
        <p:spPr bwMode="auto">
          <a:xfrm>
            <a:off x="1298575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2" name="Oval 48"/>
          <p:cNvSpPr>
            <a:spLocks noChangeAspect="1" noChangeArrowheads="1"/>
          </p:cNvSpPr>
          <p:nvPr/>
        </p:nvSpPr>
        <p:spPr bwMode="auto">
          <a:xfrm>
            <a:off x="1465263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3" name="Oval 49"/>
          <p:cNvSpPr>
            <a:spLocks noChangeAspect="1" noChangeArrowheads="1"/>
          </p:cNvSpPr>
          <p:nvPr/>
        </p:nvSpPr>
        <p:spPr bwMode="auto">
          <a:xfrm>
            <a:off x="1631950" y="1989138"/>
            <a:ext cx="90488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4" name="Oval 50"/>
          <p:cNvSpPr>
            <a:spLocks noChangeAspect="1" noChangeArrowheads="1"/>
          </p:cNvSpPr>
          <p:nvPr/>
        </p:nvSpPr>
        <p:spPr bwMode="auto">
          <a:xfrm>
            <a:off x="1798638" y="198913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5" name="Oval 51"/>
          <p:cNvSpPr>
            <a:spLocks noChangeAspect="1" noChangeArrowheads="1"/>
          </p:cNvSpPr>
          <p:nvPr/>
        </p:nvSpPr>
        <p:spPr bwMode="auto">
          <a:xfrm>
            <a:off x="1965325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6" name="Oval 52"/>
          <p:cNvSpPr>
            <a:spLocks noChangeAspect="1" noChangeArrowheads="1"/>
          </p:cNvSpPr>
          <p:nvPr/>
        </p:nvSpPr>
        <p:spPr bwMode="auto">
          <a:xfrm>
            <a:off x="2133600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7" name="Oval 53"/>
          <p:cNvSpPr>
            <a:spLocks noChangeAspect="1" noChangeArrowheads="1"/>
          </p:cNvSpPr>
          <p:nvPr/>
        </p:nvSpPr>
        <p:spPr bwMode="auto">
          <a:xfrm>
            <a:off x="63182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8" name="Oval 54"/>
          <p:cNvSpPr>
            <a:spLocks noChangeAspect="1" noChangeArrowheads="1"/>
          </p:cNvSpPr>
          <p:nvPr/>
        </p:nvSpPr>
        <p:spPr bwMode="auto">
          <a:xfrm>
            <a:off x="798513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99" name="Oval 55"/>
          <p:cNvSpPr>
            <a:spLocks noChangeAspect="1" noChangeArrowheads="1"/>
          </p:cNvSpPr>
          <p:nvPr/>
        </p:nvSpPr>
        <p:spPr bwMode="auto">
          <a:xfrm>
            <a:off x="965200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0" name="Oval 56"/>
          <p:cNvSpPr>
            <a:spLocks noChangeAspect="1" noChangeArrowheads="1"/>
          </p:cNvSpPr>
          <p:nvPr/>
        </p:nvSpPr>
        <p:spPr bwMode="auto">
          <a:xfrm>
            <a:off x="1131888" y="214788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1" name="Oval 57"/>
          <p:cNvSpPr>
            <a:spLocks noChangeAspect="1" noChangeArrowheads="1"/>
          </p:cNvSpPr>
          <p:nvPr/>
        </p:nvSpPr>
        <p:spPr bwMode="auto">
          <a:xfrm>
            <a:off x="129857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2" name="Oval 58"/>
          <p:cNvSpPr>
            <a:spLocks noChangeAspect="1" noChangeArrowheads="1"/>
          </p:cNvSpPr>
          <p:nvPr/>
        </p:nvSpPr>
        <p:spPr bwMode="auto">
          <a:xfrm>
            <a:off x="1465263" y="214788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3" name="Oval 59"/>
          <p:cNvSpPr>
            <a:spLocks noChangeAspect="1" noChangeArrowheads="1"/>
          </p:cNvSpPr>
          <p:nvPr/>
        </p:nvSpPr>
        <p:spPr bwMode="auto">
          <a:xfrm>
            <a:off x="1631950" y="2147888"/>
            <a:ext cx="90488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4" name="Oval 60"/>
          <p:cNvSpPr>
            <a:spLocks noChangeAspect="1" noChangeArrowheads="1"/>
          </p:cNvSpPr>
          <p:nvPr/>
        </p:nvSpPr>
        <p:spPr bwMode="auto">
          <a:xfrm>
            <a:off x="1798638" y="2147888"/>
            <a:ext cx="90487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5" name="Oval 61"/>
          <p:cNvSpPr>
            <a:spLocks noChangeAspect="1" noChangeArrowheads="1"/>
          </p:cNvSpPr>
          <p:nvPr/>
        </p:nvSpPr>
        <p:spPr bwMode="auto">
          <a:xfrm>
            <a:off x="196532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6" name="Oval 62"/>
          <p:cNvSpPr>
            <a:spLocks noChangeAspect="1" noChangeArrowheads="1"/>
          </p:cNvSpPr>
          <p:nvPr/>
        </p:nvSpPr>
        <p:spPr bwMode="auto">
          <a:xfrm>
            <a:off x="2133600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7" name="Oval 63"/>
          <p:cNvSpPr>
            <a:spLocks noChangeAspect="1" noChangeArrowheads="1"/>
          </p:cNvSpPr>
          <p:nvPr/>
        </p:nvSpPr>
        <p:spPr bwMode="auto">
          <a:xfrm>
            <a:off x="63182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8" name="Oval 64"/>
          <p:cNvSpPr>
            <a:spLocks noChangeAspect="1" noChangeArrowheads="1"/>
          </p:cNvSpPr>
          <p:nvPr/>
        </p:nvSpPr>
        <p:spPr bwMode="auto">
          <a:xfrm>
            <a:off x="798513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09" name="Oval 65"/>
          <p:cNvSpPr>
            <a:spLocks noChangeAspect="1" noChangeArrowheads="1"/>
          </p:cNvSpPr>
          <p:nvPr/>
        </p:nvSpPr>
        <p:spPr bwMode="auto">
          <a:xfrm>
            <a:off x="965200" y="23082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0" name="Oval 66"/>
          <p:cNvSpPr>
            <a:spLocks noChangeAspect="1" noChangeArrowheads="1"/>
          </p:cNvSpPr>
          <p:nvPr/>
        </p:nvSpPr>
        <p:spPr bwMode="auto">
          <a:xfrm>
            <a:off x="1131888" y="230822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1" name="Oval 67"/>
          <p:cNvSpPr>
            <a:spLocks noChangeAspect="1" noChangeArrowheads="1"/>
          </p:cNvSpPr>
          <p:nvPr/>
        </p:nvSpPr>
        <p:spPr bwMode="auto">
          <a:xfrm>
            <a:off x="129857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2" name="Oval 68"/>
          <p:cNvSpPr>
            <a:spLocks noChangeAspect="1" noChangeArrowheads="1"/>
          </p:cNvSpPr>
          <p:nvPr/>
        </p:nvSpPr>
        <p:spPr bwMode="auto">
          <a:xfrm>
            <a:off x="1465263" y="23082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3" name="Oval 69"/>
          <p:cNvSpPr>
            <a:spLocks noChangeAspect="1" noChangeArrowheads="1"/>
          </p:cNvSpPr>
          <p:nvPr/>
        </p:nvSpPr>
        <p:spPr bwMode="auto">
          <a:xfrm>
            <a:off x="1631950" y="2308225"/>
            <a:ext cx="90488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4" name="Oval 70"/>
          <p:cNvSpPr>
            <a:spLocks noChangeAspect="1" noChangeArrowheads="1"/>
          </p:cNvSpPr>
          <p:nvPr/>
        </p:nvSpPr>
        <p:spPr bwMode="auto">
          <a:xfrm>
            <a:off x="1798638" y="230822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5" name="Oval 71"/>
          <p:cNvSpPr>
            <a:spLocks noChangeAspect="1" noChangeArrowheads="1"/>
          </p:cNvSpPr>
          <p:nvPr/>
        </p:nvSpPr>
        <p:spPr bwMode="auto">
          <a:xfrm>
            <a:off x="196532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6" name="Oval 72"/>
          <p:cNvSpPr>
            <a:spLocks noChangeAspect="1" noChangeArrowheads="1"/>
          </p:cNvSpPr>
          <p:nvPr/>
        </p:nvSpPr>
        <p:spPr bwMode="auto">
          <a:xfrm>
            <a:off x="2133600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7" name="Oval 73"/>
          <p:cNvSpPr>
            <a:spLocks noChangeAspect="1" noChangeArrowheads="1"/>
          </p:cNvSpPr>
          <p:nvPr/>
        </p:nvSpPr>
        <p:spPr bwMode="auto">
          <a:xfrm>
            <a:off x="631825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8" name="Oval 74"/>
          <p:cNvSpPr>
            <a:spLocks noChangeAspect="1" noChangeArrowheads="1"/>
          </p:cNvSpPr>
          <p:nvPr/>
        </p:nvSpPr>
        <p:spPr bwMode="auto">
          <a:xfrm>
            <a:off x="798513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19" name="Oval 75"/>
          <p:cNvSpPr>
            <a:spLocks noChangeAspect="1" noChangeArrowheads="1"/>
          </p:cNvSpPr>
          <p:nvPr/>
        </p:nvSpPr>
        <p:spPr bwMode="auto">
          <a:xfrm>
            <a:off x="965200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0" name="Oval 76"/>
          <p:cNvSpPr>
            <a:spLocks noChangeAspect="1" noChangeArrowheads="1"/>
          </p:cNvSpPr>
          <p:nvPr/>
        </p:nvSpPr>
        <p:spPr bwMode="auto">
          <a:xfrm>
            <a:off x="1131888" y="246697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1" name="Oval 77"/>
          <p:cNvSpPr>
            <a:spLocks noChangeAspect="1" noChangeArrowheads="1"/>
          </p:cNvSpPr>
          <p:nvPr/>
        </p:nvSpPr>
        <p:spPr bwMode="auto">
          <a:xfrm>
            <a:off x="1298575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2" name="Oval 78"/>
          <p:cNvSpPr>
            <a:spLocks noChangeAspect="1" noChangeArrowheads="1"/>
          </p:cNvSpPr>
          <p:nvPr/>
        </p:nvSpPr>
        <p:spPr bwMode="auto">
          <a:xfrm>
            <a:off x="1465263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3" name="Oval 79"/>
          <p:cNvSpPr>
            <a:spLocks noChangeAspect="1" noChangeArrowheads="1"/>
          </p:cNvSpPr>
          <p:nvPr/>
        </p:nvSpPr>
        <p:spPr bwMode="auto">
          <a:xfrm>
            <a:off x="1631950" y="2466975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4" name="Oval 80"/>
          <p:cNvSpPr>
            <a:spLocks noChangeAspect="1" noChangeArrowheads="1"/>
          </p:cNvSpPr>
          <p:nvPr/>
        </p:nvSpPr>
        <p:spPr bwMode="auto">
          <a:xfrm>
            <a:off x="1798638" y="2466975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5" name="Oval 81"/>
          <p:cNvSpPr>
            <a:spLocks noChangeAspect="1" noChangeArrowheads="1"/>
          </p:cNvSpPr>
          <p:nvPr/>
        </p:nvSpPr>
        <p:spPr bwMode="auto">
          <a:xfrm>
            <a:off x="1965325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6" name="Oval 82"/>
          <p:cNvSpPr>
            <a:spLocks noChangeAspect="1" noChangeArrowheads="1"/>
          </p:cNvSpPr>
          <p:nvPr/>
        </p:nvSpPr>
        <p:spPr bwMode="auto">
          <a:xfrm>
            <a:off x="2133600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7" name="Oval 83"/>
          <p:cNvSpPr>
            <a:spLocks noChangeAspect="1" noChangeArrowheads="1"/>
          </p:cNvSpPr>
          <p:nvPr/>
        </p:nvSpPr>
        <p:spPr bwMode="auto">
          <a:xfrm>
            <a:off x="631825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8" name="Oval 84"/>
          <p:cNvSpPr>
            <a:spLocks noChangeAspect="1" noChangeArrowheads="1"/>
          </p:cNvSpPr>
          <p:nvPr/>
        </p:nvSpPr>
        <p:spPr bwMode="auto">
          <a:xfrm>
            <a:off x="798513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29" name="Oval 85"/>
          <p:cNvSpPr>
            <a:spLocks noChangeAspect="1" noChangeArrowheads="1"/>
          </p:cNvSpPr>
          <p:nvPr/>
        </p:nvSpPr>
        <p:spPr bwMode="auto">
          <a:xfrm>
            <a:off x="965200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0" name="Oval 86"/>
          <p:cNvSpPr>
            <a:spLocks noChangeAspect="1" noChangeArrowheads="1"/>
          </p:cNvSpPr>
          <p:nvPr/>
        </p:nvSpPr>
        <p:spPr bwMode="auto">
          <a:xfrm>
            <a:off x="1131888" y="2625725"/>
            <a:ext cx="90487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1" name="Oval 87"/>
          <p:cNvSpPr>
            <a:spLocks noChangeAspect="1" noChangeArrowheads="1"/>
          </p:cNvSpPr>
          <p:nvPr/>
        </p:nvSpPr>
        <p:spPr bwMode="auto">
          <a:xfrm>
            <a:off x="1298575" y="2625725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2" name="Oval 88"/>
          <p:cNvSpPr>
            <a:spLocks noChangeAspect="1" noChangeArrowheads="1"/>
          </p:cNvSpPr>
          <p:nvPr/>
        </p:nvSpPr>
        <p:spPr bwMode="auto">
          <a:xfrm>
            <a:off x="1465263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3" name="Oval 89"/>
          <p:cNvSpPr>
            <a:spLocks noChangeAspect="1" noChangeArrowheads="1"/>
          </p:cNvSpPr>
          <p:nvPr/>
        </p:nvSpPr>
        <p:spPr bwMode="auto">
          <a:xfrm>
            <a:off x="1631950" y="2625725"/>
            <a:ext cx="90488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4" name="Oval 90"/>
          <p:cNvSpPr>
            <a:spLocks noChangeAspect="1" noChangeArrowheads="1"/>
          </p:cNvSpPr>
          <p:nvPr/>
        </p:nvSpPr>
        <p:spPr bwMode="auto">
          <a:xfrm>
            <a:off x="1798638" y="2625725"/>
            <a:ext cx="90487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5" name="Oval 91"/>
          <p:cNvSpPr>
            <a:spLocks noChangeAspect="1" noChangeArrowheads="1"/>
          </p:cNvSpPr>
          <p:nvPr/>
        </p:nvSpPr>
        <p:spPr bwMode="auto">
          <a:xfrm>
            <a:off x="1965325" y="2625725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6" name="Oval 92"/>
          <p:cNvSpPr>
            <a:spLocks noChangeAspect="1" noChangeArrowheads="1"/>
          </p:cNvSpPr>
          <p:nvPr/>
        </p:nvSpPr>
        <p:spPr bwMode="auto">
          <a:xfrm>
            <a:off x="2133600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7" name="Oval 93"/>
          <p:cNvSpPr>
            <a:spLocks noChangeAspect="1" noChangeArrowheads="1"/>
          </p:cNvSpPr>
          <p:nvPr/>
        </p:nvSpPr>
        <p:spPr bwMode="auto">
          <a:xfrm>
            <a:off x="63182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8" name="Oval 94"/>
          <p:cNvSpPr>
            <a:spLocks noChangeAspect="1" noChangeArrowheads="1"/>
          </p:cNvSpPr>
          <p:nvPr/>
        </p:nvSpPr>
        <p:spPr bwMode="auto">
          <a:xfrm>
            <a:off x="798513" y="27860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39" name="Oval 95"/>
          <p:cNvSpPr>
            <a:spLocks noChangeAspect="1" noChangeArrowheads="1"/>
          </p:cNvSpPr>
          <p:nvPr/>
        </p:nvSpPr>
        <p:spPr bwMode="auto">
          <a:xfrm>
            <a:off x="965200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0" name="Oval 96"/>
          <p:cNvSpPr>
            <a:spLocks noChangeAspect="1" noChangeArrowheads="1"/>
          </p:cNvSpPr>
          <p:nvPr/>
        </p:nvSpPr>
        <p:spPr bwMode="auto">
          <a:xfrm>
            <a:off x="1131888" y="2786063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1" name="Oval 97"/>
          <p:cNvSpPr>
            <a:spLocks noChangeAspect="1" noChangeArrowheads="1"/>
          </p:cNvSpPr>
          <p:nvPr/>
        </p:nvSpPr>
        <p:spPr bwMode="auto">
          <a:xfrm>
            <a:off x="129857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2" name="Oval 98"/>
          <p:cNvSpPr>
            <a:spLocks noChangeAspect="1" noChangeArrowheads="1"/>
          </p:cNvSpPr>
          <p:nvPr/>
        </p:nvSpPr>
        <p:spPr bwMode="auto">
          <a:xfrm>
            <a:off x="1465263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3" name="Oval 99"/>
          <p:cNvSpPr>
            <a:spLocks noChangeAspect="1" noChangeArrowheads="1"/>
          </p:cNvSpPr>
          <p:nvPr/>
        </p:nvSpPr>
        <p:spPr bwMode="auto">
          <a:xfrm>
            <a:off x="1631950" y="2786063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4" name="Oval 100"/>
          <p:cNvSpPr>
            <a:spLocks noChangeAspect="1" noChangeArrowheads="1"/>
          </p:cNvSpPr>
          <p:nvPr/>
        </p:nvSpPr>
        <p:spPr bwMode="auto">
          <a:xfrm>
            <a:off x="1798638" y="2786063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5" name="Oval 101"/>
          <p:cNvSpPr>
            <a:spLocks noChangeAspect="1" noChangeArrowheads="1"/>
          </p:cNvSpPr>
          <p:nvPr/>
        </p:nvSpPr>
        <p:spPr bwMode="auto">
          <a:xfrm>
            <a:off x="196532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6" name="Oval 102"/>
          <p:cNvSpPr>
            <a:spLocks noChangeAspect="1" noChangeArrowheads="1"/>
          </p:cNvSpPr>
          <p:nvPr/>
        </p:nvSpPr>
        <p:spPr bwMode="auto">
          <a:xfrm>
            <a:off x="2133600" y="27860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None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7" name="Line 103"/>
          <p:cNvSpPr>
            <a:spLocks noChangeShapeType="1"/>
          </p:cNvSpPr>
          <p:nvPr/>
        </p:nvSpPr>
        <p:spPr bwMode="auto">
          <a:xfrm flipH="1">
            <a:off x="555625" y="1266825"/>
            <a:ext cx="1752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48" name="Line 104"/>
          <p:cNvSpPr>
            <a:spLocks noChangeShapeType="1"/>
          </p:cNvSpPr>
          <p:nvPr/>
        </p:nvSpPr>
        <p:spPr bwMode="auto">
          <a:xfrm rot="16200000" flipH="1">
            <a:off x="-287337" y="2114550"/>
            <a:ext cx="1676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grpSp>
        <p:nvGrpSpPr>
          <p:cNvPr id="6249" name="Group 105"/>
          <p:cNvGrpSpPr>
            <a:grpSpLocks/>
          </p:cNvGrpSpPr>
          <p:nvPr/>
        </p:nvGrpSpPr>
        <p:grpSpPr bwMode="auto">
          <a:xfrm>
            <a:off x="3217863" y="1276350"/>
            <a:ext cx="1752600" cy="1676400"/>
            <a:chOff x="3840" y="1872"/>
            <a:chExt cx="1104" cy="1056"/>
          </a:xfrm>
        </p:grpSpPr>
        <p:sp>
          <p:nvSpPr>
            <p:cNvPr id="6321" name="Oval 106"/>
            <p:cNvSpPr>
              <a:spLocks noChangeAspect="1" noChangeArrowheads="1"/>
            </p:cNvSpPr>
            <p:nvPr/>
          </p:nvSpPr>
          <p:spPr bwMode="auto">
            <a:xfrm>
              <a:off x="3891" y="192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22" name="Oval 107"/>
            <p:cNvSpPr>
              <a:spLocks noChangeAspect="1" noChangeArrowheads="1"/>
            </p:cNvSpPr>
            <p:nvPr/>
          </p:nvSpPr>
          <p:spPr bwMode="auto">
            <a:xfrm>
              <a:off x="3996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23" name="Oval 108"/>
            <p:cNvSpPr>
              <a:spLocks noChangeAspect="1" noChangeArrowheads="1"/>
            </p:cNvSpPr>
            <p:nvPr/>
          </p:nvSpPr>
          <p:spPr bwMode="auto">
            <a:xfrm>
              <a:off x="410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24" name="Oval 109"/>
            <p:cNvSpPr>
              <a:spLocks noChangeAspect="1" noChangeArrowheads="1"/>
            </p:cNvSpPr>
            <p:nvPr/>
          </p:nvSpPr>
          <p:spPr bwMode="auto">
            <a:xfrm>
              <a:off x="4206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25" name="Oval 110"/>
            <p:cNvSpPr>
              <a:spLocks noChangeAspect="1" noChangeArrowheads="1"/>
            </p:cNvSpPr>
            <p:nvPr/>
          </p:nvSpPr>
          <p:spPr bwMode="auto">
            <a:xfrm>
              <a:off x="431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26" name="Oval 111"/>
            <p:cNvSpPr>
              <a:spLocks noChangeAspect="1" noChangeArrowheads="1"/>
            </p:cNvSpPr>
            <p:nvPr/>
          </p:nvSpPr>
          <p:spPr bwMode="auto">
            <a:xfrm>
              <a:off x="4416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27" name="Oval 112"/>
            <p:cNvSpPr>
              <a:spLocks noChangeAspect="1" noChangeArrowheads="1"/>
            </p:cNvSpPr>
            <p:nvPr/>
          </p:nvSpPr>
          <p:spPr bwMode="auto">
            <a:xfrm>
              <a:off x="4521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28" name="Oval 113"/>
            <p:cNvSpPr>
              <a:spLocks noChangeAspect="1" noChangeArrowheads="1"/>
            </p:cNvSpPr>
            <p:nvPr/>
          </p:nvSpPr>
          <p:spPr bwMode="auto">
            <a:xfrm>
              <a:off x="4626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29" name="Oval 114"/>
            <p:cNvSpPr>
              <a:spLocks noChangeAspect="1" noChangeArrowheads="1"/>
            </p:cNvSpPr>
            <p:nvPr/>
          </p:nvSpPr>
          <p:spPr bwMode="auto">
            <a:xfrm>
              <a:off x="473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0" name="Oval 115"/>
            <p:cNvSpPr>
              <a:spLocks noChangeAspect="1" noChangeArrowheads="1"/>
            </p:cNvSpPr>
            <p:nvPr/>
          </p:nvSpPr>
          <p:spPr bwMode="auto">
            <a:xfrm>
              <a:off x="4837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1" name="Oval 116"/>
            <p:cNvSpPr>
              <a:spLocks noChangeAspect="1" noChangeArrowheads="1"/>
            </p:cNvSpPr>
            <p:nvPr/>
          </p:nvSpPr>
          <p:spPr bwMode="auto">
            <a:xfrm>
              <a:off x="389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2" name="Oval 117"/>
            <p:cNvSpPr>
              <a:spLocks noChangeAspect="1" noChangeArrowheads="1"/>
            </p:cNvSpPr>
            <p:nvPr/>
          </p:nvSpPr>
          <p:spPr bwMode="auto">
            <a:xfrm>
              <a:off x="3996" y="2020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3" name="Oval 118"/>
            <p:cNvSpPr>
              <a:spLocks noChangeAspect="1" noChangeArrowheads="1"/>
            </p:cNvSpPr>
            <p:nvPr/>
          </p:nvSpPr>
          <p:spPr bwMode="auto">
            <a:xfrm>
              <a:off x="410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4" name="Oval 119"/>
            <p:cNvSpPr>
              <a:spLocks noChangeAspect="1" noChangeArrowheads="1"/>
            </p:cNvSpPr>
            <p:nvPr/>
          </p:nvSpPr>
          <p:spPr bwMode="auto">
            <a:xfrm>
              <a:off x="4206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5" name="Oval 120"/>
            <p:cNvSpPr>
              <a:spLocks noChangeAspect="1" noChangeArrowheads="1"/>
            </p:cNvSpPr>
            <p:nvPr/>
          </p:nvSpPr>
          <p:spPr bwMode="auto">
            <a:xfrm>
              <a:off x="431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6" name="Oval 121"/>
            <p:cNvSpPr>
              <a:spLocks noChangeAspect="1" noChangeArrowheads="1"/>
            </p:cNvSpPr>
            <p:nvPr/>
          </p:nvSpPr>
          <p:spPr bwMode="auto">
            <a:xfrm>
              <a:off x="4416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7" name="Oval 122"/>
            <p:cNvSpPr>
              <a:spLocks noChangeAspect="1" noChangeArrowheads="1"/>
            </p:cNvSpPr>
            <p:nvPr/>
          </p:nvSpPr>
          <p:spPr bwMode="auto">
            <a:xfrm>
              <a:off x="4521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8" name="Oval 123"/>
            <p:cNvSpPr>
              <a:spLocks noChangeAspect="1" noChangeArrowheads="1"/>
            </p:cNvSpPr>
            <p:nvPr/>
          </p:nvSpPr>
          <p:spPr bwMode="auto">
            <a:xfrm>
              <a:off x="4626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39" name="Oval 124"/>
            <p:cNvSpPr>
              <a:spLocks noChangeAspect="1" noChangeArrowheads="1"/>
            </p:cNvSpPr>
            <p:nvPr/>
          </p:nvSpPr>
          <p:spPr bwMode="auto">
            <a:xfrm>
              <a:off x="473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0" name="Oval 125"/>
            <p:cNvSpPr>
              <a:spLocks noChangeAspect="1" noChangeArrowheads="1"/>
            </p:cNvSpPr>
            <p:nvPr/>
          </p:nvSpPr>
          <p:spPr bwMode="auto">
            <a:xfrm>
              <a:off x="4837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1" name="Oval 126"/>
            <p:cNvSpPr>
              <a:spLocks noChangeAspect="1" noChangeArrowheads="1"/>
            </p:cNvSpPr>
            <p:nvPr/>
          </p:nvSpPr>
          <p:spPr bwMode="auto">
            <a:xfrm>
              <a:off x="3891" y="212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2" name="Oval 127"/>
            <p:cNvSpPr>
              <a:spLocks noChangeAspect="1" noChangeArrowheads="1"/>
            </p:cNvSpPr>
            <p:nvPr/>
          </p:nvSpPr>
          <p:spPr bwMode="auto">
            <a:xfrm>
              <a:off x="3996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3" name="Oval 128"/>
            <p:cNvSpPr>
              <a:spLocks noChangeAspect="1" noChangeArrowheads="1"/>
            </p:cNvSpPr>
            <p:nvPr/>
          </p:nvSpPr>
          <p:spPr bwMode="auto">
            <a:xfrm>
              <a:off x="4101" y="212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4" name="Oval 129"/>
            <p:cNvSpPr>
              <a:spLocks noChangeAspect="1" noChangeArrowheads="1"/>
            </p:cNvSpPr>
            <p:nvPr/>
          </p:nvSpPr>
          <p:spPr bwMode="auto">
            <a:xfrm>
              <a:off x="4206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5" name="Oval 130"/>
            <p:cNvSpPr>
              <a:spLocks noChangeAspect="1" noChangeArrowheads="1"/>
            </p:cNvSpPr>
            <p:nvPr/>
          </p:nvSpPr>
          <p:spPr bwMode="auto">
            <a:xfrm>
              <a:off x="4311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6" name="Oval 131"/>
            <p:cNvSpPr>
              <a:spLocks noChangeAspect="1" noChangeArrowheads="1"/>
            </p:cNvSpPr>
            <p:nvPr/>
          </p:nvSpPr>
          <p:spPr bwMode="auto">
            <a:xfrm>
              <a:off x="4416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7" name="Oval 132"/>
            <p:cNvSpPr>
              <a:spLocks noChangeAspect="1" noChangeArrowheads="1"/>
            </p:cNvSpPr>
            <p:nvPr/>
          </p:nvSpPr>
          <p:spPr bwMode="auto">
            <a:xfrm>
              <a:off x="4521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8" name="Oval 133"/>
            <p:cNvSpPr>
              <a:spLocks noChangeAspect="1" noChangeArrowheads="1"/>
            </p:cNvSpPr>
            <p:nvPr/>
          </p:nvSpPr>
          <p:spPr bwMode="auto">
            <a:xfrm>
              <a:off x="4626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49" name="Oval 134"/>
            <p:cNvSpPr>
              <a:spLocks noChangeAspect="1" noChangeArrowheads="1"/>
            </p:cNvSpPr>
            <p:nvPr/>
          </p:nvSpPr>
          <p:spPr bwMode="auto">
            <a:xfrm>
              <a:off x="4731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0" name="Oval 135"/>
            <p:cNvSpPr>
              <a:spLocks noChangeAspect="1" noChangeArrowheads="1"/>
            </p:cNvSpPr>
            <p:nvPr/>
          </p:nvSpPr>
          <p:spPr bwMode="auto">
            <a:xfrm>
              <a:off x="4837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1" name="Oval 136"/>
            <p:cNvSpPr>
              <a:spLocks noChangeAspect="1" noChangeArrowheads="1"/>
            </p:cNvSpPr>
            <p:nvPr/>
          </p:nvSpPr>
          <p:spPr bwMode="auto">
            <a:xfrm>
              <a:off x="389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2" name="Oval 137"/>
            <p:cNvSpPr>
              <a:spLocks noChangeAspect="1" noChangeArrowheads="1"/>
            </p:cNvSpPr>
            <p:nvPr/>
          </p:nvSpPr>
          <p:spPr bwMode="auto">
            <a:xfrm>
              <a:off x="3996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3" name="Oval 138"/>
            <p:cNvSpPr>
              <a:spLocks noChangeAspect="1" noChangeArrowheads="1"/>
            </p:cNvSpPr>
            <p:nvPr/>
          </p:nvSpPr>
          <p:spPr bwMode="auto">
            <a:xfrm>
              <a:off x="410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4" name="Oval 139"/>
            <p:cNvSpPr>
              <a:spLocks noChangeAspect="1" noChangeArrowheads="1"/>
            </p:cNvSpPr>
            <p:nvPr/>
          </p:nvSpPr>
          <p:spPr bwMode="auto">
            <a:xfrm>
              <a:off x="4206" y="2221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5" name="Oval 140"/>
            <p:cNvSpPr>
              <a:spLocks noChangeAspect="1" noChangeArrowheads="1"/>
            </p:cNvSpPr>
            <p:nvPr/>
          </p:nvSpPr>
          <p:spPr bwMode="auto">
            <a:xfrm>
              <a:off x="431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6" name="Oval 141"/>
            <p:cNvSpPr>
              <a:spLocks noChangeAspect="1" noChangeArrowheads="1"/>
            </p:cNvSpPr>
            <p:nvPr/>
          </p:nvSpPr>
          <p:spPr bwMode="auto">
            <a:xfrm>
              <a:off x="4416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7" name="Oval 142"/>
            <p:cNvSpPr>
              <a:spLocks noChangeAspect="1" noChangeArrowheads="1"/>
            </p:cNvSpPr>
            <p:nvPr/>
          </p:nvSpPr>
          <p:spPr bwMode="auto">
            <a:xfrm>
              <a:off x="4521" y="22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8" name="Oval 143"/>
            <p:cNvSpPr>
              <a:spLocks noChangeAspect="1" noChangeArrowheads="1"/>
            </p:cNvSpPr>
            <p:nvPr/>
          </p:nvSpPr>
          <p:spPr bwMode="auto">
            <a:xfrm>
              <a:off x="4626" y="22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59" name="Oval 144"/>
            <p:cNvSpPr>
              <a:spLocks noChangeAspect="1" noChangeArrowheads="1"/>
            </p:cNvSpPr>
            <p:nvPr/>
          </p:nvSpPr>
          <p:spPr bwMode="auto">
            <a:xfrm>
              <a:off x="473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0" name="Oval 145"/>
            <p:cNvSpPr>
              <a:spLocks noChangeAspect="1" noChangeArrowheads="1"/>
            </p:cNvSpPr>
            <p:nvPr/>
          </p:nvSpPr>
          <p:spPr bwMode="auto">
            <a:xfrm>
              <a:off x="4837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1" name="Oval 146"/>
            <p:cNvSpPr>
              <a:spLocks noChangeAspect="1" noChangeArrowheads="1"/>
            </p:cNvSpPr>
            <p:nvPr/>
          </p:nvSpPr>
          <p:spPr bwMode="auto">
            <a:xfrm>
              <a:off x="389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2" name="Oval 147"/>
            <p:cNvSpPr>
              <a:spLocks noChangeAspect="1" noChangeArrowheads="1"/>
            </p:cNvSpPr>
            <p:nvPr/>
          </p:nvSpPr>
          <p:spPr bwMode="auto">
            <a:xfrm>
              <a:off x="3996" y="23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3" name="Oval 148"/>
            <p:cNvSpPr>
              <a:spLocks noChangeAspect="1" noChangeArrowheads="1"/>
            </p:cNvSpPr>
            <p:nvPr/>
          </p:nvSpPr>
          <p:spPr bwMode="auto">
            <a:xfrm>
              <a:off x="410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4" name="Oval 149"/>
            <p:cNvSpPr>
              <a:spLocks noChangeAspect="1" noChangeArrowheads="1"/>
            </p:cNvSpPr>
            <p:nvPr/>
          </p:nvSpPr>
          <p:spPr bwMode="auto">
            <a:xfrm>
              <a:off x="4206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5" name="Oval 150"/>
            <p:cNvSpPr>
              <a:spLocks noChangeAspect="1" noChangeArrowheads="1"/>
            </p:cNvSpPr>
            <p:nvPr/>
          </p:nvSpPr>
          <p:spPr bwMode="auto">
            <a:xfrm>
              <a:off x="4311" y="23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6" name="Oval 151"/>
            <p:cNvSpPr>
              <a:spLocks noChangeAspect="1" noChangeArrowheads="1"/>
            </p:cNvSpPr>
            <p:nvPr/>
          </p:nvSpPr>
          <p:spPr bwMode="auto">
            <a:xfrm>
              <a:off x="4416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7" name="Oval 152"/>
            <p:cNvSpPr>
              <a:spLocks noChangeAspect="1" noChangeArrowheads="1"/>
            </p:cNvSpPr>
            <p:nvPr/>
          </p:nvSpPr>
          <p:spPr bwMode="auto">
            <a:xfrm>
              <a:off x="4521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8" name="Oval 153"/>
            <p:cNvSpPr>
              <a:spLocks noChangeAspect="1" noChangeArrowheads="1"/>
            </p:cNvSpPr>
            <p:nvPr/>
          </p:nvSpPr>
          <p:spPr bwMode="auto">
            <a:xfrm>
              <a:off x="4626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69" name="Oval 154"/>
            <p:cNvSpPr>
              <a:spLocks noChangeAspect="1" noChangeArrowheads="1"/>
            </p:cNvSpPr>
            <p:nvPr/>
          </p:nvSpPr>
          <p:spPr bwMode="auto">
            <a:xfrm>
              <a:off x="473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0" name="Oval 155"/>
            <p:cNvSpPr>
              <a:spLocks noChangeAspect="1" noChangeArrowheads="1"/>
            </p:cNvSpPr>
            <p:nvPr/>
          </p:nvSpPr>
          <p:spPr bwMode="auto">
            <a:xfrm>
              <a:off x="4837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1" name="Oval 156"/>
            <p:cNvSpPr>
              <a:spLocks noChangeAspect="1" noChangeArrowheads="1"/>
            </p:cNvSpPr>
            <p:nvPr/>
          </p:nvSpPr>
          <p:spPr bwMode="auto">
            <a:xfrm>
              <a:off x="389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2" name="Oval 157"/>
            <p:cNvSpPr>
              <a:spLocks noChangeAspect="1" noChangeArrowheads="1"/>
            </p:cNvSpPr>
            <p:nvPr/>
          </p:nvSpPr>
          <p:spPr bwMode="auto">
            <a:xfrm>
              <a:off x="3996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3" name="Oval 158"/>
            <p:cNvSpPr>
              <a:spLocks noChangeAspect="1" noChangeArrowheads="1"/>
            </p:cNvSpPr>
            <p:nvPr/>
          </p:nvSpPr>
          <p:spPr bwMode="auto">
            <a:xfrm>
              <a:off x="410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4" name="Oval 159"/>
            <p:cNvSpPr>
              <a:spLocks noChangeAspect="1" noChangeArrowheads="1"/>
            </p:cNvSpPr>
            <p:nvPr/>
          </p:nvSpPr>
          <p:spPr bwMode="auto">
            <a:xfrm>
              <a:off x="4206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5" name="Oval 160"/>
            <p:cNvSpPr>
              <a:spLocks noChangeAspect="1" noChangeArrowheads="1"/>
            </p:cNvSpPr>
            <p:nvPr/>
          </p:nvSpPr>
          <p:spPr bwMode="auto">
            <a:xfrm>
              <a:off x="431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6" name="Oval 161"/>
            <p:cNvSpPr>
              <a:spLocks noChangeAspect="1" noChangeArrowheads="1"/>
            </p:cNvSpPr>
            <p:nvPr/>
          </p:nvSpPr>
          <p:spPr bwMode="auto">
            <a:xfrm>
              <a:off x="4416" y="24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7" name="Oval 162"/>
            <p:cNvSpPr>
              <a:spLocks noChangeAspect="1" noChangeArrowheads="1"/>
            </p:cNvSpPr>
            <p:nvPr/>
          </p:nvSpPr>
          <p:spPr bwMode="auto">
            <a:xfrm>
              <a:off x="4521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8" name="Oval 163"/>
            <p:cNvSpPr>
              <a:spLocks noChangeAspect="1" noChangeArrowheads="1"/>
            </p:cNvSpPr>
            <p:nvPr/>
          </p:nvSpPr>
          <p:spPr bwMode="auto">
            <a:xfrm>
              <a:off x="4626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79" name="Oval 164"/>
            <p:cNvSpPr>
              <a:spLocks noChangeAspect="1" noChangeArrowheads="1"/>
            </p:cNvSpPr>
            <p:nvPr/>
          </p:nvSpPr>
          <p:spPr bwMode="auto">
            <a:xfrm>
              <a:off x="473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0" name="Oval 165"/>
            <p:cNvSpPr>
              <a:spLocks noChangeAspect="1" noChangeArrowheads="1"/>
            </p:cNvSpPr>
            <p:nvPr/>
          </p:nvSpPr>
          <p:spPr bwMode="auto">
            <a:xfrm>
              <a:off x="4837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1" name="Oval 166"/>
            <p:cNvSpPr>
              <a:spLocks noChangeAspect="1" noChangeArrowheads="1"/>
            </p:cNvSpPr>
            <p:nvPr/>
          </p:nvSpPr>
          <p:spPr bwMode="auto">
            <a:xfrm>
              <a:off x="389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2" name="Oval 167"/>
            <p:cNvSpPr>
              <a:spLocks noChangeAspect="1" noChangeArrowheads="1"/>
            </p:cNvSpPr>
            <p:nvPr/>
          </p:nvSpPr>
          <p:spPr bwMode="auto">
            <a:xfrm>
              <a:off x="3996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3" name="Oval 168"/>
            <p:cNvSpPr>
              <a:spLocks noChangeAspect="1" noChangeArrowheads="1"/>
            </p:cNvSpPr>
            <p:nvPr/>
          </p:nvSpPr>
          <p:spPr bwMode="auto">
            <a:xfrm>
              <a:off x="4101" y="25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4" name="Oval 169"/>
            <p:cNvSpPr>
              <a:spLocks noChangeAspect="1" noChangeArrowheads="1"/>
            </p:cNvSpPr>
            <p:nvPr/>
          </p:nvSpPr>
          <p:spPr bwMode="auto">
            <a:xfrm>
              <a:off x="4206" y="25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5" name="Oval 170"/>
            <p:cNvSpPr>
              <a:spLocks noChangeAspect="1" noChangeArrowheads="1"/>
            </p:cNvSpPr>
            <p:nvPr/>
          </p:nvSpPr>
          <p:spPr bwMode="auto">
            <a:xfrm>
              <a:off x="431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6" name="Oval 171"/>
            <p:cNvSpPr>
              <a:spLocks noChangeAspect="1" noChangeArrowheads="1"/>
            </p:cNvSpPr>
            <p:nvPr/>
          </p:nvSpPr>
          <p:spPr bwMode="auto">
            <a:xfrm>
              <a:off x="4416" y="25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7" name="Oval 172"/>
            <p:cNvSpPr>
              <a:spLocks noChangeAspect="1" noChangeArrowheads="1"/>
            </p:cNvSpPr>
            <p:nvPr/>
          </p:nvSpPr>
          <p:spPr bwMode="auto">
            <a:xfrm>
              <a:off x="4521" y="2522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8" name="Oval 173"/>
            <p:cNvSpPr>
              <a:spLocks noChangeAspect="1" noChangeArrowheads="1"/>
            </p:cNvSpPr>
            <p:nvPr/>
          </p:nvSpPr>
          <p:spPr bwMode="auto">
            <a:xfrm>
              <a:off x="4626" y="25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89" name="Oval 174"/>
            <p:cNvSpPr>
              <a:spLocks noChangeAspect="1" noChangeArrowheads="1"/>
            </p:cNvSpPr>
            <p:nvPr/>
          </p:nvSpPr>
          <p:spPr bwMode="auto">
            <a:xfrm>
              <a:off x="473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0" name="Oval 175"/>
            <p:cNvSpPr>
              <a:spLocks noChangeAspect="1" noChangeArrowheads="1"/>
            </p:cNvSpPr>
            <p:nvPr/>
          </p:nvSpPr>
          <p:spPr bwMode="auto">
            <a:xfrm>
              <a:off x="4837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1" name="Oval 176"/>
            <p:cNvSpPr>
              <a:spLocks noChangeAspect="1" noChangeArrowheads="1"/>
            </p:cNvSpPr>
            <p:nvPr/>
          </p:nvSpPr>
          <p:spPr bwMode="auto">
            <a:xfrm>
              <a:off x="3891" y="26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2" name="Oval 177"/>
            <p:cNvSpPr>
              <a:spLocks noChangeAspect="1" noChangeArrowheads="1"/>
            </p:cNvSpPr>
            <p:nvPr/>
          </p:nvSpPr>
          <p:spPr bwMode="auto">
            <a:xfrm>
              <a:off x="3996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3" name="Oval 178"/>
            <p:cNvSpPr>
              <a:spLocks noChangeAspect="1" noChangeArrowheads="1"/>
            </p:cNvSpPr>
            <p:nvPr/>
          </p:nvSpPr>
          <p:spPr bwMode="auto">
            <a:xfrm>
              <a:off x="4101" y="2622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4" name="Oval 179"/>
            <p:cNvSpPr>
              <a:spLocks noChangeAspect="1" noChangeArrowheads="1"/>
            </p:cNvSpPr>
            <p:nvPr/>
          </p:nvSpPr>
          <p:spPr bwMode="auto">
            <a:xfrm>
              <a:off x="4206" y="26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5" name="Oval 180"/>
            <p:cNvSpPr>
              <a:spLocks noChangeAspect="1" noChangeArrowheads="1"/>
            </p:cNvSpPr>
            <p:nvPr/>
          </p:nvSpPr>
          <p:spPr bwMode="auto">
            <a:xfrm>
              <a:off x="4311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6" name="Oval 181"/>
            <p:cNvSpPr>
              <a:spLocks noChangeAspect="1" noChangeArrowheads="1"/>
            </p:cNvSpPr>
            <p:nvPr/>
          </p:nvSpPr>
          <p:spPr bwMode="auto">
            <a:xfrm>
              <a:off x="4416" y="26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7" name="Oval 182"/>
            <p:cNvSpPr>
              <a:spLocks noChangeAspect="1" noChangeArrowheads="1"/>
            </p:cNvSpPr>
            <p:nvPr/>
          </p:nvSpPr>
          <p:spPr bwMode="auto">
            <a:xfrm>
              <a:off x="4521" y="2622"/>
              <a:ext cx="57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8" name="Oval 183"/>
            <p:cNvSpPr>
              <a:spLocks noChangeAspect="1" noChangeArrowheads="1"/>
            </p:cNvSpPr>
            <p:nvPr/>
          </p:nvSpPr>
          <p:spPr bwMode="auto">
            <a:xfrm>
              <a:off x="4626" y="2622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99" name="Oval 184"/>
            <p:cNvSpPr>
              <a:spLocks noChangeAspect="1" noChangeArrowheads="1"/>
            </p:cNvSpPr>
            <p:nvPr/>
          </p:nvSpPr>
          <p:spPr bwMode="auto">
            <a:xfrm>
              <a:off x="4731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0" name="Oval 185"/>
            <p:cNvSpPr>
              <a:spLocks noChangeAspect="1" noChangeArrowheads="1"/>
            </p:cNvSpPr>
            <p:nvPr/>
          </p:nvSpPr>
          <p:spPr bwMode="auto">
            <a:xfrm>
              <a:off x="4837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1" name="Oval 186"/>
            <p:cNvSpPr>
              <a:spLocks noChangeAspect="1" noChangeArrowheads="1"/>
            </p:cNvSpPr>
            <p:nvPr/>
          </p:nvSpPr>
          <p:spPr bwMode="auto">
            <a:xfrm>
              <a:off x="3891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2" name="Oval 187"/>
            <p:cNvSpPr>
              <a:spLocks noChangeAspect="1" noChangeArrowheads="1"/>
            </p:cNvSpPr>
            <p:nvPr/>
          </p:nvSpPr>
          <p:spPr bwMode="auto">
            <a:xfrm>
              <a:off x="3996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3" name="Oval 188"/>
            <p:cNvSpPr>
              <a:spLocks noChangeAspect="1" noChangeArrowheads="1"/>
            </p:cNvSpPr>
            <p:nvPr/>
          </p:nvSpPr>
          <p:spPr bwMode="auto">
            <a:xfrm>
              <a:off x="4101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4" name="Oval 189"/>
            <p:cNvSpPr>
              <a:spLocks noChangeAspect="1" noChangeArrowheads="1"/>
            </p:cNvSpPr>
            <p:nvPr/>
          </p:nvSpPr>
          <p:spPr bwMode="auto">
            <a:xfrm>
              <a:off x="4206" y="2722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5" name="Oval 190"/>
            <p:cNvSpPr>
              <a:spLocks noChangeAspect="1" noChangeArrowheads="1"/>
            </p:cNvSpPr>
            <p:nvPr/>
          </p:nvSpPr>
          <p:spPr bwMode="auto">
            <a:xfrm>
              <a:off x="4311" y="2722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6" name="Oval 191"/>
            <p:cNvSpPr>
              <a:spLocks noChangeAspect="1" noChangeArrowheads="1"/>
            </p:cNvSpPr>
            <p:nvPr/>
          </p:nvSpPr>
          <p:spPr bwMode="auto">
            <a:xfrm>
              <a:off x="4416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7" name="Oval 192"/>
            <p:cNvSpPr>
              <a:spLocks noChangeAspect="1" noChangeArrowheads="1"/>
            </p:cNvSpPr>
            <p:nvPr/>
          </p:nvSpPr>
          <p:spPr bwMode="auto">
            <a:xfrm>
              <a:off x="4521" y="2722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8" name="Oval 193"/>
            <p:cNvSpPr>
              <a:spLocks noChangeAspect="1" noChangeArrowheads="1"/>
            </p:cNvSpPr>
            <p:nvPr/>
          </p:nvSpPr>
          <p:spPr bwMode="auto">
            <a:xfrm>
              <a:off x="4626" y="2722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09" name="Oval 194"/>
            <p:cNvSpPr>
              <a:spLocks noChangeAspect="1" noChangeArrowheads="1"/>
            </p:cNvSpPr>
            <p:nvPr/>
          </p:nvSpPr>
          <p:spPr bwMode="auto">
            <a:xfrm>
              <a:off x="4731" y="2722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0" name="Oval 195"/>
            <p:cNvSpPr>
              <a:spLocks noChangeAspect="1" noChangeArrowheads="1"/>
            </p:cNvSpPr>
            <p:nvPr/>
          </p:nvSpPr>
          <p:spPr bwMode="auto">
            <a:xfrm>
              <a:off x="4837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1" name="Oval 196"/>
            <p:cNvSpPr>
              <a:spLocks noChangeAspect="1" noChangeArrowheads="1"/>
            </p:cNvSpPr>
            <p:nvPr/>
          </p:nvSpPr>
          <p:spPr bwMode="auto">
            <a:xfrm>
              <a:off x="3891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2" name="Oval 197"/>
            <p:cNvSpPr>
              <a:spLocks noChangeAspect="1" noChangeArrowheads="1"/>
            </p:cNvSpPr>
            <p:nvPr/>
          </p:nvSpPr>
          <p:spPr bwMode="auto">
            <a:xfrm>
              <a:off x="3996" y="282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3" name="Oval 198"/>
            <p:cNvSpPr>
              <a:spLocks noChangeAspect="1" noChangeArrowheads="1"/>
            </p:cNvSpPr>
            <p:nvPr/>
          </p:nvSpPr>
          <p:spPr bwMode="auto">
            <a:xfrm>
              <a:off x="4101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4" name="Oval 199"/>
            <p:cNvSpPr>
              <a:spLocks noChangeAspect="1" noChangeArrowheads="1"/>
            </p:cNvSpPr>
            <p:nvPr/>
          </p:nvSpPr>
          <p:spPr bwMode="auto">
            <a:xfrm>
              <a:off x="4206" y="2823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5" name="Oval 200"/>
            <p:cNvSpPr>
              <a:spLocks noChangeAspect="1" noChangeArrowheads="1"/>
            </p:cNvSpPr>
            <p:nvPr/>
          </p:nvSpPr>
          <p:spPr bwMode="auto">
            <a:xfrm>
              <a:off x="4311" y="2823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6" name="Oval 201"/>
            <p:cNvSpPr>
              <a:spLocks noChangeAspect="1" noChangeArrowheads="1"/>
            </p:cNvSpPr>
            <p:nvPr/>
          </p:nvSpPr>
          <p:spPr bwMode="auto">
            <a:xfrm>
              <a:off x="4416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7" name="Oval 202"/>
            <p:cNvSpPr>
              <a:spLocks noChangeAspect="1" noChangeArrowheads="1"/>
            </p:cNvSpPr>
            <p:nvPr/>
          </p:nvSpPr>
          <p:spPr bwMode="auto">
            <a:xfrm>
              <a:off x="4521" y="2823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8" name="Oval 203"/>
            <p:cNvSpPr>
              <a:spLocks noChangeAspect="1" noChangeArrowheads="1"/>
            </p:cNvSpPr>
            <p:nvPr/>
          </p:nvSpPr>
          <p:spPr bwMode="auto">
            <a:xfrm>
              <a:off x="4626" y="2823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19" name="Oval 204"/>
            <p:cNvSpPr>
              <a:spLocks noChangeAspect="1" noChangeArrowheads="1"/>
            </p:cNvSpPr>
            <p:nvPr/>
          </p:nvSpPr>
          <p:spPr bwMode="auto">
            <a:xfrm>
              <a:off x="4731" y="2823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20" name="Oval 205"/>
            <p:cNvSpPr>
              <a:spLocks noChangeAspect="1" noChangeArrowheads="1"/>
            </p:cNvSpPr>
            <p:nvPr/>
          </p:nvSpPr>
          <p:spPr bwMode="auto">
            <a:xfrm>
              <a:off x="4837" y="282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21" name="Rectangle 206"/>
            <p:cNvSpPr>
              <a:spLocks noChangeArrowheads="1"/>
            </p:cNvSpPr>
            <p:nvPr/>
          </p:nvSpPr>
          <p:spPr bwMode="auto">
            <a:xfrm>
              <a:off x="3840" y="1872"/>
              <a:ext cx="1104" cy="1056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22" name="Line 207"/>
            <p:cNvSpPr>
              <a:spLocks noChangeShapeType="1"/>
            </p:cNvSpPr>
            <p:nvPr/>
          </p:nvSpPr>
          <p:spPr bwMode="auto">
            <a:xfrm>
              <a:off x="3936" y="1872"/>
              <a:ext cx="1008" cy="96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23" name="Line 208"/>
            <p:cNvSpPr>
              <a:spLocks noChangeShapeType="1"/>
            </p:cNvSpPr>
            <p:nvPr/>
          </p:nvSpPr>
          <p:spPr bwMode="auto">
            <a:xfrm flipH="1">
              <a:off x="3840" y="1872"/>
              <a:ext cx="9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24" name="Line 209"/>
            <p:cNvSpPr>
              <a:spLocks noChangeShapeType="1"/>
            </p:cNvSpPr>
            <p:nvPr/>
          </p:nvSpPr>
          <p:spPr bwMode="auto">
            <a:xfrm flipH="1">
              <a:off x="3840" y="2928"/>
              <a:ext cx="1104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25" name="Line 210"/>
            <p:cNvSpPr>
              <a:spLocks noChangeShapeType="1"/>
            </p:cNvSpPr>
            <p:nvPr/>
          </p:nvSpPr>
          <p:spPr bwMode="auto">
            <a:xfrm rot="16200000" flipH="1">
              <a:off x="3312" y="2400"/>
              <a:ext cx="105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426" name="Line 211"/>
            <p:cNvSpPr>
              <a:spLocks noChangeShapeType="1"/>
            </p:cNvSpPr>
            <p:nvPr/>
          </p:nvSpPr>
          <p:spPr bwMode="auto">
            <a:xfrm rot="16200000" flipH="1">
              <a:off x="4896" y="2880"/>
              <a:ext cx="9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6250" name="Group 212"/>
          <p:cNvGrpSpPr>
            <a:grpSpLocks noChangeAspect="1"/>
          </p:cNvGrpSpPr>
          <p:nvPr/>
        </p:nvGrpSpPr>
        <p:grpSpPr bwMode="auto">
          <a:xfrm>
            <a:off x="3238500" y="3276600"/>
            <a:ext cx="1711325" cy="2185988"/>
            <a:chOff x="1872" y="2256"/>
            <a:chExt cx="940" cy="1201"/>
          </a:xfrm>
        </p:grpSpPr>
        <p:sp>
          <p:nvSpPr>
            <p:cNvPr id="6288" name="Text Box 213"/>
            <p:cNvSpPr txBox="1">
              <a:spLocks noChangeAspect="1" noChangeArrowheads="1"/>
            </p:cNvSpPr>
            <p:nvPr/>
          </p:nvSpPr>
          <p:spPr bwMode="auto">
            <a:xfrm>
              <a:off x="2619" y="2904"/>
              <a:ext cx="193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6289" name="Text Box 214"/>
            <p:cNvSpPr txBox="1">
              <a:spLocks noChangeAspect="1" noChangeArrowheads="1"/>
            </p:cNvSpPr>
            <p:nvPr/>
          </p:nvSpPr>
          <p:spPr bwMode="auto">
            <a:xfrm>
              <a:off x="1878" y="2310"/>
              <a:ext cx="14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290" name="Text Box 215"/>
            <p:cNvSpPr txBox="1">
              <a:spLocks noChangeAspect="1" noChangeArrowheads="1"/>
            </p:cNvSpPr>
            <p:nvPr/>
          </p:nvSpPr>
          <p:spPr bwMode="auto">
            <a:xfrm>
              <a:off x="2241" y="2256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6291" name="Line 216"/>
            <p:cNvSpPr>
              <a:spLocks noChangeAspect="1" noChangeShapeType="1"/>
            </p:cNvSpPr>
            <p:nvPr/>
          </p:nvSpPr>
          <p:spPr bwMode="auto">
            <a:xfrm rot="-5400000">
              <a:off x="2185" y="2870"/>
              <a:ext cx="291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92" name="Line 217"/>
            <p:cNvSpPr>
              <a:spLocks noChangeAspect="1" noChangeShapeType="1"/>
            </p:cNvSpPr>
            <p:nvPr/>
          </p:nvSpPr>
          <p:spPr bwMode="auto">
            <a:xfrm rot="-5400000">
              <a:off x="2182" y="2297"/>
              <a:ext cx="291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93" name="Line 218"/>
            <p:cNvSpPr>
              <a:spLocks noChangeAspect="1" noChangeShapeType="1"/>
            </p:cNvSpPr>
            <p:nvPr/>
          </p:nvSpPr>
          <p:spPr bwMode="auto">
            <a:xfrm rot="-5400000">
              <a:off x="2046" y="2427"/>
              <a:ext cx="28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94" name="Line 219"/>
            <p:cNvSpPr>
              <a:spLocks noChangeAspect="1" noChangeShapeType="1"/>
            </p:cNvSpPr>
            <p:nvPr/>
          </p:nvSpPr>
          <p:spPr bwMode="auto">
            <a:xfrm rot="-5400000">
              <a:off x="2334" y="3006"/>
              <a:ext cx="28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95" name="Oval 220"/>
            <p:cNvSpPr>
              <a:spLocks noChangeAspect="1" noChangeArrowheads="1"/>
            </p:cNvSpPr>
            <p:nvPr/>
          </p:nvSpPr>
          <p:spPr bwMode="auto">
            <a:xfrm>
              <a:off x="1995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96" name="Oval 221"/>
            <p:cNvSpPr>
              <a:spLocks noChangeAspect="1" noChangeArrowheads="1"/>
            </p:cNvSpPr>
            <p:nvPr/>
          </p:nvSpPr>
          <p:spPr bwMode="auto">
            <a:xfrm>
              <a:off x="2283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97" name="Oval 222"/>
            <p:cNvSpPr>
              <a:spLocks noChangeAspect="1" noChangeArrowheads="1"/>
            </p:cNvSpPr>
            <p:nvPr/>
          </p:nvSpPr>
          <p:spPr bwMode="auto">
            <a:xfrm>
              <a:off x="2571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98" name="Oval 223"/>
            <p:cNvSpPr>
              <a:spLocks noChangeAspect="1" noChangeArrowheads="1"/>
            </p:cNvSpPr>
            <p:nvPr/>
          </p:nvSpPr>
          <p:spPr bwMode="auto">
            <a:xfrm>
              <a:off x="1995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99" name="Oval 224"/>
            <p:cNvSpPr>
              <a:spLocks noChangeAspect="1" noChangeArrowheads="1"/>
            </p:cNvSpPr>
            <p:nvPr/>
          </p:nvSpPr>
          <p:spPr bwMode="auto">
            <a:xfrm>
              <a:off x="2283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0" name="Oval 225"/>
            <p:cNvSpPr>
              <a:spLocks noChangeAspect="1" noChangeArrowheads="1"/>
            </p:cNvSpPr>
            <p:nvPr/>
          </p:nvSpPr>
          <p:spPr bwMode="auto">
            <a:xfrm>
              <a:off x="2571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1" name="Oval 226"/>
            <p:cNvSpPr>
              <a:spLocks noChangeAspect="1" noChangeArrowheads="1"/>
            </p:cNvSpPr>
            <p:nvPr/>
          </p:nvSpPr>
          <p:spPr bwMode="auto">
            <a:xfrm>
              <a:off x="1995" y="26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2" name="Oval 227"/>
            <p:cNvSpPr>
              <a:spLocks noChangeAspect="1" noChangeArrowheads="1"/>
            </p:cNvSpPr>
            <p:nvPr/>
          </p:nvSpPr>
          <p:spPr bwMode="auto">
            <a:xfrm>
              <a:off x="2571" y="26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3" name="Oval 228"/>
            <p:cNvSpPr>
              <a:spLocks noChangeAspect="1" noChangeArrowheads="1"/>
            </p:cNvSpPr>
            <p:nvPr/>
          </p:nvSpPr>
          <p:spPr bwMode="auto">
            <a:xfrm>
              <a:off x="2283" y="297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4" name="Oval 229"/>
            <p:cNvSpPr>
              <a:spLocks noChangeAspect="1" noChangeArrowheads="1"/>
            </p:cNvSpPr>
            <p:nvPr/>
          </p:nvSpPr>
          <p:spPr bwMode="auto">
            <a:xfrm>
              <a:off x="2571" y="297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5" name="Line 230"/>
            <p:cNvSpPr>
              <a:spLocks noChangeAspect="1" noChangeShapeType="1"/>
            </p:cNvSpPr>
            <p:nvPr/>
          </p:nvSpPr>
          <p:spPr bwMode="auto">
            <a:xfrm>
              <a:off x="2043" y="330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6" name="Line 231"/>
            <p:cNvSpPr>
              <a:spLocks noChangeAspect="1" noChangeShapeType="1"/>
            </p:cNvSpPr>
            <p:nvPr/>
          </p:nvSpPr>
          <p:spPr bwMode="auto">
            <a:xfrm>
              <a:off x="2043" y="244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7" name="Line 232"/>
            <p:cNvSpPr>
              <a:spLocks noChangeAspect="1" noChangeShapeType="1"/>
            </p:cNvSpPr>
            <p:nvPr/>
          </p:nvSpPr>
          <p:spPr bwMode="auto">
            <a:xfrm>
              <a:off x="2043" y="273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8" name="Line 233"/>
            <p:cNvSpPr>
              <a:spLocks noChangeAspect="1" noChangeShapeType="1"/>
            </p:cNvSpPr>
            <p:nvPr/>
          </p:nvSpPr>
          <p:spPr bwMode="auto">
            <a:xfrm>
              <a:off x="2331" y="301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09" name="Line 234"/>
            <p:cNvSpPr>
              <a:spLocks noChangeAspect="1" noChangeShapeType="1"/>
            </p:cNvSpPr>
            <p:nvPr/>
          </p:nvSpPr>
          <p:spPr bwMode="auto">
            <a:xfrm rot="-5400000">
              <a:off x="2475" y="316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10" name="Line 235"/>
            <p:cNvSpPr>
              <a:spLocks noChangeAspect="1" noChangeShapeType="1"/>
            </p:cNvSpPr>
            <p:nvPr/>
          </p:nvSpPr>
          <p:spPr bwMode="auto">
            <a:xfrm rot="-5400000">
              <a:off x="2475" y="258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11" name="Line 236"/>
            <p:cNvSpPr>
              <a:spLocks noChangeAspect="1" noChangeShapeType="1"/>
            </p:cNvSpPr>
            <p:nvPr/>
          </p:nvSpPr>
          <p:spPr bwMode="auto">
            <a:xfrm rot="-5400000">
              <a:off x="1611" y="2874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12" name="Line 237"/>
            <p:cNvSpPr>
              <a:spLocks noChangeAspect="1" noChangeShapeType="1"/>
            </p:cNvSpPr>
            <p:nvPr/>
          </p:nvSpPr>
          <p:spPr bwMode="auto">
            <a:xfrm rot="-5400000">
              <a:off x="2043" y="3018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13" name="Line 238"/>
            <p:cNvSpPr>
              <a:spLocks noChangeAspect="1" noChangeShapeType="1"/>
            </p:cNvSpPr>
            <p:nvPr/>
          </p:nvSpPr>
          <p:spPr bwMode="auto">
            <a:xfrm rot="5400000" flipV="1">
              <a:off x="2187" y="2586"/>
              <a:ext cx="288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314" name="Text Box 239"/>
            <p:cNvSpPr txBox="1">
              <a:spLocks noChangeAspect="1" noChangeArrowheads="1"/>
            </p:cNvSpPr>
            <p:nvPr/>
          </p:nvSpPr>
          <p:spPr bwMode="auto">
            <a:xfrm>
              <a:off x="2622" y="3243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6315" name="Text Box 240"/>
            <p:cNvSpPr txBox="1">
              <a:spLocks noChangeAspect="1" noChangeArrowheads="1"/>
            </p:cNvSpPr>
            <p:nvPr/>
          </p:nvSpPr>
          <p:spPr bwMode="auto">
            <a:xfrm>
              <a:off x="2172" y="2865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6316" name="Text Box 241"/>
            <p:cNvSpPr txBox="1">
              <a:spLocks noChangeAspect="1" noChangeArrowheads="1"/>
            </p:cNvSpPr>
            <p:nvPr/>
          </p:nvSpPr>
          <p:spPr bwMode="auto">
            <a:xfrm>
              <a:off x="2235" y="3306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6317" name="Text Box 242"/>
            <p:cNvSpPr txBox="1">
              <a:spLocks noChangeAspect="1" noChangeArrowheads="1"/>
            </p:cNvSpPr>
            <p:nvPr/>
          </p:nvSpPr>
          <p:spPr bwMode="auto">
            <a:xfrm>
              <a:off x="2616" y="2631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6318" name="Text Box 243"/>
            <p:cNvSpPr txBox="1">
              <a:spLocks noChangeAspect="1" noChangeArrowheads="1"/>
            </p:cNvSpPr>
            <p:nvPr/>
          </p:nvSpPr>
          <p:spPr bwMode="auto">
            <a:xfrm>
              <a:off x="2619" y="2298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6319" name="Text Box 244"/>
            <p:cNvSpPr txBox="1">
              <a:spLocks noChangeAspect="1" noChangeArrowheads="1"/>
            </p:cNvSpPr>
            <p:nvPr/>
          </p:nvSpPr>
          <p:spPr bwMode="auto">
            <a:xfrm>
              <a:off x="1872" y="2634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6320" name="Text Box 245"/>
            <p:cNvSpPr txBox="1">
              <a:spLocks noChangeAspect="1" noChangeArrowheads="1"/>
            </p:cNvSpPr>
            <p:nvPr/>
          </p:nvSpPr>
          <p:spPr bwMode="auto">
            <a:xfrm>
              <a:off x="1872" y="3243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9</a:t>
              </a:r>
            </a:p>
          </p:txBody>
        </p:sp>
      </p:grpSp>
      <p:grpSp>
        <p:nvGrpSpPr>
          <p:cNvPr id="6251" name="Group 246"/>
          <p:cNvGrpSpPr>
            <a:grpSpLocks/>
          </p:cNvGrpSpPr>
          <p:nvPr/>
        </p:nvGrpSpPr>
        <p:grpSpPr bwMode="auto">
          <a:xfrm>
            <a:off x="571500" y="3276600"/>
            <a:ext cx="1714500" cy="2185988"/>
            <a:chOff x="1008" y="2064"/>
            <a:chExt cx="1080" cy="1377"/>
          </a:xfrm>
        </p:grpSpPr>
        <p:sp>
          <p:nvSpPr>
            <p:cNvPr id="6259" name="Text Box 247"/>
            <p:cNvSpPr txBox="1">
              <a:spLocks noChangeAspect="1" noChangeArrowheads="1"/>
            </p:cNvSpPr>
            <p:nvPr/>
          </p:nvSpPr>
          <p:spPr bwMode="auto">
            <a:xfrm>
              <a:off x="1865" y="2807"/>
              <a:ext cx="22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6260" name="Text Box 248"/>
            <p:cNvSpPr txBox="1">
              <a:spLocks noChangeAspect="1" noChangeArrowheads="1"/>
            </p:cNvSpPr>
            <p:nvPr/>
          </p:nvSpPr>
          <p:spPr bwMode="auto">
            <a:xfrm>
              <a:off x="1015" y="2126"/>
              <a:ext cx="17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261" name="Text Box 249"/>
            <p:cNvSpPr txBox="1">
              <a:spLocks noChangeAspect="1" noChangeArrowheads="1"/>
            </p:cNvSpPr>
            <p:nvPr/>
          </p:nvSpPr>
          <p:spPr bwMode="auto">
            <a:xfrm>
              <a:off x="1431" y="2064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6262" name="Oval 250"/>
            <p:cNvSpPr>
              <a:spLocks noChangeAspect="1" noChangeArrowheads="1"/>
            </p:cNvSpPr>
            <p:nvPr/>
          </p:nvSpPr>
          <p:spPr bwMode="auto">
            <a:xfrm>
              <a:off x="1149" y="321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63" name="Oval 251"/>
            <p:cNvSpPr>
              <a:spLocks noChangeAspect="1" noChangeArrowheads="1"/>
            </p:cNvSpPr>
            <p:nvPr/>
          </p:nvSpPr>
          <p:spPr bwMode="auto">
            <a:xfrm>
              <a:off x="1479" y="321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64" name="Oval 252"/>
            <p:cNvSpPr>
              <a:spLocks noChangeAspect="1" noChangeArrowheads="1"/>
            </p:cNvSpPr>
            <p:nvPr/>
          </p:nvSpPr>
          <p:spPr bwMode="auto">
            <a:xfrm>
              <a:off x="1810" y="3213"/>
              <a:ext cx="98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65" name="Oval 253"/>
            <p:cNvSpPr>
              <a:spLocks noChangeAspect="1" noChangeArrowheads="1"/>
            </p:cNvSpPr>
            <p:nvPr/>
          </p:nvSpPr>
          <p:spPr bwMode="auto">
            <a:xfrm>
              <a:off x="1149" y="222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66" name="Oval 254"/>
            <p:cNvSpPr>
              <a:spLocks noChangeAspect="1" noChangeArrowheads="1"/>
            </p:cNvSpPr>
            <p:nvPr/>
          </p:nvSpPr>
          <p:spPr bwMode="auto">
            <a:xfrm>
              <a:off x="1479" y="222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67" name="Oval 255"/>
            <p:cNvSpPr>
              <a:spLocks noChangeAspect="1" noChangeArrowheads="1"/>
            </p:cNvSpPr>
            <p:nvPr/>
          </p:nvSpPr>
          <p:spPr bwMode="auto">
            <a:xfrm>
              <a:off x="1810" y="2222"/>
              <a:ext cx="98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68" name="Oval 256"/>
            <p:cNvSpPr>
              <a:spLocks noChangeAspect="1" noChangeArrowheads="1"/>
            </p:cNvSpPr>
            <p:nvPr/>
          </p:nvSpPr>
          <p:spPr bwMode="auto">
            <a:xfrm>
              <a:off x="1149" y="255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69" name="Oval 257"/>
            <p:cNvSpPr>
              <a:spLocks noChangeAspect="1" noChangeArrowheads="1"/>
            </p:cNvSpPr>
            <p:nvPr/>
          </p:nvSpPr>
          <p:spPr bwMode="auto">
            <a:xfrm>
              <a:off x="1810" y="2552"/>
              <a:ext cx="98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0" name="Oval 258"/>
            <p:cNvSpPr>
              <a:spLocks noChangeAspect="1" noChangeArrowheads="1"/>
            </p:cNvSpPr>
            <p:nvPr/>
          </p:nvSpPr>
          <p:spPr bwMode="auto">
            <a:xfrm>
              <a:off x="1479" y="288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1" name="Oval 259"/>
            <p:cNvSpPr>
              <a:spLocks noChangeAspect="1" noChangeArrowheads="1"/>
            </p:cNvSpPr>
            <p:nvPr/>
          </p:nvSpPr>
          <p:spPr bwMode="auto">
            <a:xfrm>
              <a:off x="1810" y="2883"/>
              <a:ext cx="98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Tx/>
                <a:buNone/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2" name="Line 260"/>
            <p:cNvSpPr>
              <a:spLocks noChangeAspect="1" noChangeShapeType="1"/>
            </p:cNvSpPr>
            <p:nvPr/>
          </p:nvSpPr>
          <p:spPr bwMode="auto">
            <a:xfrm>
              <a:off x="1204" y="3268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3" name="Line 261"/>
            <p:cNvSpPr>
              <a:spLocks noChangeAspect="1" noChangeShapeType="1"/>
            </p:cNvSpPr>
            <p:nvPr/>
          </p:nvSpPr>
          <p:spPr bwMode="auto">
            <a:xfrm>
              <a:off x="1204" y="2277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4" name="Line 262"/>
            <p:cNvSpPr>
              <a:spLocks noChangeAspect="1" noChangeShapeType="1"/>
            </p:cNvSpPr>
            <p:nvPr/>
          </p:nvSpPr>
          <p:spPr bwMode="auto">
            <a:xfrm>
              <a:off x="1204" y="2607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5" name="Line 263"/>
            <p:cNvSpPr>
              <a:spLocks noChangeAspect="1" noChangeShapeType="1"/>
            </p:cNvSpPr>
            <p:nvPr/>
          </p:nvSpPr>
          <p:spPr bwMode="auto">
            <a:xfrm>
              <a:off x="1534" y="2938"/>
              <a:ext cx="3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6" name="Line 264"/>
            <p:cNvSpPr>
              <a:spLocks noChangeAspect="1" noChangeShapeType="1"/>
            </p:cNvSpPr>
            <p:nvPr/>
          </p:nvSpPr>
          <p:spPr bwMode="auto">
            <a:xfrm rot="-5400000">
              <a:off x="1700" y="3103"/>
              <a:ext cx="3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7" name="Line 265"/>
            <p:cNvSpPr>
              <a:spLocks noChangeAspect="1" noChangeShapeType="1"/>
            </p:cNvSpPr>
            <p:nvPr/>
          </p:nvSpPr>
          <p:spPr bwMode="auto">
            <a:xfrm rot="-5400000">
              <a:off x="1700" y="2442"/>
              <a:ext cx="3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8" name="Line 266"/>
            <p:cNvSpPr>
              <a:spLocks noChangeAspect="1" noChangeShapeType="1"/>
            </p:cNvSpPr>
            <p:nvPr/>
          </p:nvSpPr>
          <p:spPr bwMode="auto">
            <a:xfrm rot="-5400000">
              <a:off x="708" y="2773"/>
              <a:ext cx="9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79" name="Line 267"/>
            <p:cNvSpPr>
              <a:spLocks noChangeAspect="1" noChangeShapeType="1"/>
            </p:cNvSpPr>
            <p:nvPr/>
          </p:nvSpPr>
          <p:spPr bwMode="auto">
            <a:xfrm rot="-5400000">
              <a:off x="1204" y="2938"/>
              <a:ext cx="330" cy="3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80" name="Line 268"/>
            <p:cNvSpPr>
              <a:spLocks noChangeAspect="1" noChangeShapeType="1"/>
            </p:cNvSpPr>
            <p:nvPr/>
          </p:nvSpPr>
          <p:spPr bwMode="auto">
            <a:xfrm rot="5400000" flipV="1">
              <a:off x="1369" y="2442"/>
              <a:ext cx="331" cy="6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81" name="Text Box 269"/>
            <p:cNvSpPr txBox="1">
              <a:spLocks noChangeAspect="1" noChangeArrowheads="1"/>
            </p:cNvSpPr>
            <p:nvPr/>
          </p:nvSpPr>
          <p:spPr bwMode="auto">
            <a:xfrm>
              <a:off x="1868" y="3196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6282" name="Text Box 270"/>
            <p:cNvSpPr txBox="1">
              <a:spLocks noChangeAspect="1" noChangeArrowheads="1"/>
            </p:cNvSpPr>
            <p:nvPr/>
          </p:nvSpPr>
          <p:spPr bwMode="auto">
            <a:xfrm>
              <a:off x="1352" y="2762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6283" name="Text Box 271"/>
            <p:cNvSpPr txBox="1">
              <a:spLocks noChangeAspect="1" noChangeArrowheads="1"/>
            </p:cNvSpPr>
            <p:nvPr/>
          </p:nvSpPr>
          <p:spPr bwMode="auto">
            <a:xfrm>
              <a:off x="1424" y="3268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6284" name="Text Box 272"/>
            <p:cNvSpPr txBox="1">
              <a:spLocks noChangeAspect="1" noChangeArrowheads="1"/>
            </p:cNvSpPr>
            <p:nvPr/>
          </p:nvSpPr>
          <p:spPr bwMode="auto">
            <a:xfrm>
              <a:off x="1861" y="2494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6285" name="Text Box 273"/>
            <p:cNvSpPr txBox="1">
              <a:spLocks noChangeAspect="1" noChangeArrowheads="1"/>
            </p:cNvSpPr>
            <p:nvPr/>
          </p:nvSpPr>
          <p:spPr bwMode="auto">
            <a:xfrm>
              <a:off x="1865" y="2112"/>
              <a:ext cx="17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6286" name="Text Box 274"/>
            <p:cNvSpPr txBox="1">
              <a:spLocks noChangeAspect="1" noChangeArrowheads="1"/>
            </p:cNvSpPr>
            <p:nvPr/>
          </p:nvSpPr>
          <p:spPr bwMode="auto">
            <a:xfrm>
              <a:off x="1008" y="2497"/>
              <a:ext cx="16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6287" name="Text Box 275"/>
            <p:cNvSpPr txBox="1">
              <a:spLocks noChangeAspect="1" noChangeArrowheads="1"/>
            </p:cNvSpPr>
            <p:nvPr/>
          </p:nvSpPr>
          <p:spPr bwMode="auto">
            <a:xfrm>
              <a:off x="1008" y="3196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45000"/>
                </a:spcBef>
                <a:spcAft>
                  <a:spcPct val="0"/>
                </a:spcAft>
                <a:buChar char="•"/>
                <a:defRPr sz="2800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sz="1200" b="1" smtClean="0">
                  <a:solidFill>
                    <a:srgbClr val="FF0000"/>
                  </a:solidFill>
                  <a:latin typeface="Arial" charset="0"/>
                </a:rPr>
                <a:t>9</a:t>
              </a:r>
            </a:p>
          </p:txBody>
        </p:sp>
      </p:grpSp>
      <p:sp>
        <p:nvSpPr>
          <p:cNvPr id="6252" name="Line 276"/>
          <p:cNvSpPr>
            <a:spLocks noChangeShapeType="1"/>
          </p:cNvSpPr>
          <p:nvPr/>
        </p:nvSpPr>
        <p:spPr bwMode="auto">
          <a:xfrm>
            <a:off x="2514600" y="2057400"/>
            <a:ext cx="457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53" name="Text Box 277"/>
          <p:cNvSpPr txBox="1">
            <a:spLocks noChangeArrowheads="1"/>
          </p:cNvSpPr>
          <p:nvPr/>
        </p:nvSpPr>
        <p:spPr bwMode="auto">
          <a:xfrm>
            <a:off x="974725" y="5605463"/>
            <a:ext cx="912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G(A)</a:t>
            </a:r>
          </a:p>
        </p:txBody>
      </p:sp>
      <p:sp>
        <p:nvSpPr>
          <p:cNvPr id="6254" name="Text Box 278"/>
          <p:cNvSpPr txBox="1">
            <a:spLocks noChangeArrowheads="1"/>
          </p:cNvSpPr>
          <p:nvPr/>
        </p:nvSpPr>
        <p:spPr bwMode="auto">
          <a:xfrm>
            <a:off x="3381375" y="5562600"/>
            <a:ext cx="13620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G(</a:t>
            </a:r>
            <a:r>
              <a:rPr lang="en-US" sz="2400" dirty="0">
                <a:solidFill>
                  <a:srgbClr val="FF0000"/>
                </a:solidFill>
              </a:rPr>
              <a:t>L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[</a:t>
            </a:r>
            <a:r>
              <a:rPr lang="en-US" sz="2000" dirty="0" err="1" smtClean="0">
                <a:solidFill>
                  <a:srgbClr val="FF0000"/>
                </a:solidFill>
              </a:rPr>
              <a:t>chordal</a:t>
            </a:r>
            <a:r>
              <a:rPr lang="en-US" sz="2000" dirty="0" smtClean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6255" name="Text Box 279"/>
          <p:cNvSpPr txBox="1">
            <a:spLocks noChangeArrowheads="1"/>
          </p:cNvSpPr>
          <p:nvPr/>
        </p:nvSpPr>
        <p:spPr bwMode="auto">
          <a:xfrm>
            <a:off x="4924425" y="3605213"/>
            <a:ext cx="4033838" cy="1435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1800" smtClean="0">
                <a:solidFill>
                  <a:srgbClr val="333399"/>
                </a:solidFill>
              </a:rPr>
              <a:t>Symmetric Gaussian elimination: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1800" smtClean="0">
                <a:solidFill>
                  <a:srgbClr val="000000"/>
                </a:solidFill>
              </a:rPr>
              <a:t>for j = 1 to n</a:t>
            </a:r>
            <a:br>
              <a:rPr lang="en-US" sz="1800" smtClean="0">
                <a:solidFill>
                  <a:srgbClr val="000000"/>
                </a:solidFill>
              </a:rPr>
            </a:br>
            <a:r>
              <a:rPr lang="en-US" sz="1800" smtClean="0">
                <a:solidFill>
                  <a:srgbClr val="000000"/>
                </a:solidFill>
              </a:rPr>
              <a:t>    add edges between j</a:t>
            </a:r>
            <a:r>
              <a:rPr lang="ja-JP" altLang="en-US" sz="1800" smtClean="0">
                <a:solidFill>
                  <a:srgbClr val="000000"/>
                </a:solidFill>
              </a:rPr>
              <a:t>’</a:t>
            </a:r>
            <a:r>
              <a:rPr lang="en-US" sz="1800" smtClean="0">
                <a:solidFill>
                  <a:srgbClr val="000000"/>
                </a:solidFill>
              </a:rPr>
              <a:t>s</a:t>
            </a:r>
            <a:br>
              <a:rPr lang="en-US" sz="1800" smtClean="0">
                <a:solidFill>
                  <a:srgbClr val="000000"/>
                </a:solidFill>
              </a:rPr>
            </a:br>
            <a:r>
              <a:rPr lang="en-US" sz="1800" smtClean="0">
                <a:solidFill>
                  <a:srgbClr val="000000"/>
                </a:solidFill>
              </a:rPr>
              <a:t>    higher-numbered neighbors</a:t>
            </a:r>
          </a:p>
        </p:txBody>
      </p:sp>
      <p:sp>
        <p:nvSpPr>
          <p:cNvPr id="6256" name="Text Box 280"/>
          <p:cNvSpPr txBox="1">
            <a:spLocks noChangeArrowheads="1"/>
          </p:cNvSpPr>
          <p:nvPr/>
        </p:nvSpPr>
        <p:spPr bwMode="auto">
          <a:xfrm>
            <a:off x="5257800" y="1828800"/>
            <a:ext cx="3698448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45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000" u="sng" dirty="0" smtClean="0">
                <a:solidFill>
                  <a:srgbClr val="FF0000"/>
                </a:solidFill>
              </a:rPr>
              <a:t>Fill</a:t>
            </a:r>
            <a:r>
              <a:rPr lang="en-US" sz="2000" dirty="0" smtClean="0">
                <a:solidFill>
                  <a:srgbClr val="FF0000"/>
                </a:solidFill>
              </a:rPr>
              <a:t>: </a:t>
            </a:r>
            <a:r>
              <a:rPr lang="en-US" sz="2000" dirty="0" smtClean="0">
                <a:solidFill>
                  <a:srgbClr val="000000"/>
                </a:solidFill>
              </a:rPr>
              <a:t>new </a:t>
            </a:r>
            <a:r>
              <a:rPr lang="en-US" sz="2000" dirty="0" err="1" smtClean="0">
                <a:solidFill>
                  <a:srgbClr val="000000"/>
                </a:solidFill>
              </a:rPr>
              <a:t>nonzeros</a:t>
            </a:r>
            <a:r>
              <a:rPr lang="en-US" sz="2000" dirty="0" smtClean="0">
                <a:solidFill>
                  <a:srgbClr val="000000"/>
                </a:solidFill>
              </a:rPr>
              <a:t> in factor</a:t>
            </a:r>
            <a:endParaRPr lang="en-US" sz="2000" baseline="30000" dirty="0" smtClean="0">
              <a:solidFill>
                <a:srgbClr val="000000"/>
              </a:solidFill>
            </a:endParaRPr>
          </a:p>
        </p:txBody>
      </p:sp>
      <p:sp>
        <p:nvSpPr>
          <p:cNvPr id="6257" name="Line 281"/>
          <p:cNvSpPr>
            <a:spLocks noChangeShapeType="1"/>
          </p:cNvSpPr>
          <p:nvPr/>
        </p:nvSpPr>
        <p:spPr bwMode="auto">
          <a:xfrm flipH="1">
            <a:off x="550863" y="2952750"/>
            <a:ext cx="1752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258" name="Line 282"/>
          <p:cNvSpPr>
            <a:spLocks noChangeShapeType="1"/>
          </p:cNvSpPr>
          <p:nvPr/>
        </p:nvSpPr>
        <p:spPr bwMode="auto">
          <a:xfrm rot="16200000" flipH="1">
            <a:off x="1468438" y="2108200"/>
            <a:ext cx="1676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1338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8915400" cy="863140"/>
          </a:xfrm>
        </p:spPr>
        <p:txBody>
          <a:bodyPr>
            <a:normAutofit/>
          </a:bodyPr>
          <a:lstStyle/>
          <a:p>
            <a:r>
              <a:rPr lang="en-US" b="0" dirty="0" smtClean="0">
                <a:latin typeface="Arial" charset="0"/>
              </a:rPr>
              <a:t>Sparse Gaussian elimination and </a:t>
            </a:r>
            <a:r>
              <a:rPr lang="en-US" b="0" dirty="0" err="1" smtClean="0">
                <a:latin typeface="Arial" charset="0"/>
              </a:rPr>
              <a:t>chordal</a:t>
            </a:r>
            <a:r>
              <a:rPr lang="en-US" b="0" dirty="0" smtClean="0">
                <a:latin typeface="Arial" charset="0"/>
              </a:rPr>
              <a:t> completion</a:t>
            </a:r>
            <a:br>
              <a:rPr lang="en-US" b="0" dirty="0" smtClean="0">
                <a:latin typeface="Arial" charset="0"/>
              </a:rPr>
            </a:br>
            <a:r>
              <a:rPr lang="en-US" sz="2000" b="0" i="1" dirty="0" smtClean="0">
                <a:latin typeface="Arial" charset="0"/>
              </a:rPr>
              <a:t>[</a:t>
            </a:r>
            <a:r>
              <a:rPr lang="en-US" sz="2000" b="0" i="1" dirty="0" err="1" smtClean="0">
                <a:latin typeface="Arial" charset="0"/>
              </a:rPr>
              <a:t>Parter</a:t>
            </a:r>
            <a:r>
              <a:rPr lang="en-US" sz="2000" b="0" i="1" dirty="0" smtClean="0">
                <a:latin typeface="Arial" charset="0"/>
              </a:rPr>
              <a:t>, Rose]</a:t>
            </a:r>
            <a:endParaRPr lang="en-US" sz="2000" b="0" i="1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229" y="1514705"/>
            <a:ext cx="8086108" cy="2691535"/>
          </a:xfrm>
          <a:ln w="19050" cmpd="sng">
            <a:solidFill>
              <a:srgbClr val="3366FF"/>
            </a:solidFill>
          </a:ln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Repeat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	</a:t>
            </a:r>
            <a:r>
              <a:rPr lang="en-US" sz="2000" dirty="0">
                <a:latin typeface="Arial" charset="0"/>
              </a:rPr>
              <a:t>Choose a vertex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sz="2000" dirty="0">
                <a:latin typeface="Arial" charset="0"/>
              </a:rPr>
              <a:t> and mark </a:t>
            </a:r>
            <a:r>
              <a:rPr lang="en-US" sz="2000" dirty="0" smtClean="0">
                <a:latin typeface="Arial" charset="0"/>
              </a:rPr>
              <a:t>it;</a:t>
            </a:r>
            <a:endParaRPr lang="en-US" sz="2000" dirty="0"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	</a:t>
            </a:r>
            <a:r>
              <a:rPr lang="en-US" sz="2000" dirty="0">
                <a:latin typeface="Arial" charset="0"/>
              </a:rPr>
              <a:t>Add edges between unmarked neighbors of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sz="2000" dirty="0">
                <a:latin typeface="Arial" charset="0"/>
              </a:rPr>
              <a:t>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Until: </a:t>
            </a:r>
            <a:r>
              <a:rPr lang="en-US" sz="2000" dirty="0" smtClean="0">
                <a:latin typeface="Arial" charset="0"/>
              </a:rPr>
              <a:t> Every </a:t>
            </a:r>
            <a:r>
              <a:rPr lang="en-US" sz="2000" dirty="0">
                <a:latin typeface="Arial" charset="0"/>
              </a:rPr>
              <a:t>vertex is </a:t>
            </a:r>
            <a:r>
              <a:rPr lang="en-US" sz="2000" dirty="0" smtClean="0">
                <a:latin typeface="Arial" charset="0"/>
              </a:rPr>
              <a:t>marked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20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Goal: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End </a:t>
            </a:r>
            <a:r>
              <a:rPr lang="en-US" sz="2000" dirty="0">
                <a:latin typeface="Arial" charset="0"/>
              </a:rPr>
              <a:t>up with as few edges as possible</a:t>
            </a:r>
            <a:r>
              <a:rPr lang="en-US" sz="2000" dirty="0" smtClean="0">
                <a:latin typeface="Arial" charset="0"/>
              </a:rPr>
              <a:t>.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1000" dirty="0">
              <a:latin typeface="Arial" charset="0"/>
            </a:endParaRP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</a:rPr>
              <a:t>Or, add fewest possible edges to make the graph </a:t>
            </a:r>
            <a:r>
              <a:rPr lang="en-US" sz="2000" dirty="0" err="1" smtClean="0">
                <a:solidFill>
                  <a:srgbClr val="0000FF"/>
                </a:solidFill>
                <a:latin typeface="Arial" charset="0"/>
              </a:rPr>
              <a:t>chordal</a:t>
            </a:r>
            <a:r>
              <a:rPr lang="en-US" sz="2000" dirty="0" smtClean="0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9833" y="4553131"/>
            <a:ext cx="7134426" cy="102797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buNone/>
            </a:pPr>
            <a:r>
              <a:rPr lang="en-US" sz="2000" dirty="0">
                <a:latin typeface="Arial" charset="0"/>
              </a:rPr>
              <a:t>Space = edges + vertices  =  </a:t>
            </a:r>
            <a:r>
              <a:rPr lang="en-US" sz="3200" dirty="0" err="1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000" baseline="-25000" dirty="0" err="1">
                <a:latin typeface="Arial" charset="0"/>
              </a:rPr>
              <a:t>vertices</a:t>
            </a:r>
            <a:r>
              <a:rPr lang="en-US" sz="2000" baseline="-25000" dirty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(1 + # higher neighbors)</a:t>
            </a:r>
          </a:p>
          <a:p>
            <a:pPr algn="ctr">
              <a:lnSpc>
                <a:spcPct val="70000"/>
              </a:lnSpc>
              <a:buNone/>
            </a:pPr>
            <a:r>
              <a:rPr lang="en-US" sz="2000" dirty="0">
                <a:latin typeface="Arial" charset="0"/>
              </a:rPr>
              <a:t>Time = flops  =  </a:t>
            </a:r>
            <a:r>
              <a:rPr lang="en-US" sz="3200" dirty="0" err="1">
                <a:latin typeface="Arial" charset="0"/>
              </a:rPr>
              <a:t>Σ</a:t>
            </a:r>
            <a:r>
              <a:rPr lang="en-US" sz="2000" baseline="-25000" dirty="0" err="1">
                <a:latin typeface="Arial" charset="0"/>
              </a:rPr>
              <a:t>vertices</a:t>
            </a:r>
            <a:r>
              <a:rPr lang="en-US" sz="2000" baseline="-25000" dirty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 (1+ # higher neighbors)</a:t>
            </a:r>
            <a:r>
              <a:rPr lang="en-US" sz="2000" baseline="30000" dirty="0" smtClean="0">
                <a:latin typeface="Arial" charset="0"/>
              </a:rPr>
              <a:t>2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830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Complexity measures for sparse Cholesky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r>
              <a:rPr lang="en-US" u="sng" dirty="0">
                <a:solidFill>
                  <a:schemeClr val="hlink"/>
                </a:solidFill>
                <a:latin typeface="Arial" charset="0"/>
              </a:rPr>
              <a:t>Space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:</a:t>
            </a:r>
          </a:p>
          <a:p>
            <a:pPr lvl="1"/>
            <a:r>
              <a:rPr lang="en-US" sz="2400" dirty="0">
                <a:latin typeface="Arial" charset="0"/>
              </a:rPr>
              <a:t>Measured by 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fill</a:t>
            </a:r>
            <a:r>
              <a:rPr lang="en-US" sz="2400" dirty="0">
                <a:latin typeface="Arial" charset="0"/>
              </a:rPr>
              <a:t>, which is </a:t>
            </a:r>
            <a:r>
              <a:rPr lang="en-US" sz="2400" dirty="0" err="1">
                <a:solidFill>
                  <a:schemeClr val="hlink"/>
                </a:solidFill>
                <a:latin typeface="Arial" charset="0"/>
              </a:rPr>
              <a:t>nnz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(</a:t>
            </a:r>
            <a:r>
              <a:rPr lang="en-US" sz="2800" dirty="0">
                <a:solidFill>
                  <a:schemeClr val="hlink"/>
                </a:solidFill>
                <a:latin typeface="Times" charset="0"/>
              </a:rPr>
              <a:t>G</a:t>
            </a:r>
            <a:r>
              <a:rPr lang="en-US" sz="2800" b="1" baseline="30000" dirty="0">
                <a:solidFill>
                  <a:schemeClr val="hlink"/>
                </a:solidFill>
                <a:latin typeface="Times" charset="0"/>
              </a:rPr>
              <a:t>+</a:t>
            </a:r>
            <a:r>
              <a:rPr lang="en-US" sz="2800" dirty="0">
                <a:solidFill>
                  <a:schemeClr val="hlink"/>
                </a:solidFill>
                <a:latin typeface="Times" charset="0"/>
              </a:rPr>
              <a:t>(A)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)</a:t>
            </a: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Number of off-diagonal </a:t>
            </a:r>
            <a:r>
              <a:rPr lang="en-US" sz="2400" dirty="0" err="1">
                <a:latin typeface="Arial" charset="0"/>
              </a:rPr>
              <a:t>nonzeros</a:t>
            </a:r>
            <a:r>
              <a:rPr lang="en-US" sz="2400" dirty="0">
                <a:latin typeface="Arial" charset="0"/>
              </a:rPr>
              <a:t> in </a:t>
            </a:r>
            <a:r>
              <a:rPr lang="en-US" sz="2400" dirty="0" err="1">
                <a:latin typeface="Arial" charset="0"/>
              </a:rPr>
              <a:t>Cholesky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factor </a:t>
            </a:r>
            <a:br>
              <a:rPr lang="en-US" sz="2400" dirty="0" smtClean="0">
                <a:latin typeface="Arial" charset="0"/>
              </a:rPr>
            </a:br>
            <a:r>
              <a:rPr lang="en-US" sz="2400" dirty="0" smtClean="0">
                <a:latin typeface="Arial" charset="0"/>
              </a:rPr>
              <a:t>    </a:t>
            </a:r>
            <a:r>
              <a:rPr lang="en-US" sz="2000" dirty="0" smtClean="0">
                <a:latin typeface="Arial" charset="0"/>
              </a:rPr>
              <a:t>(need to store about </a:t>
            </a:r>
            <a:r>
              <a:rPr lang="en-US" sz="2000" dirty="0" smtClean="0">
                <a:solidFill>
                  <a:schemeClr val="hlink"/>
                </a:solidFill>
                <a:latin typeface="Arial" charset="0"/>
              </a:rPr>
              <a:t>n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+ </a:t>
            </a:r>
            <a:r>
              <a:rPr lang="en-US" sz="2000" dirty="0" err="1">
                <a:solidFill>
                  <a:schemeClr val="hlink"/>
                </a:solidFill>
                <a:latin typeface="Arial" charset="0"/>
              </a:rPr>
              <a:t>nnz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(</a:t>
            </a:r>
            <a:r>
              <a:rPr lang="en-US" sz="2400" dirty="0">
                <a:solidFill>
                  <a:schemeClr val="hlink"/>
                </a:solidFill>
                <a:latin typeface="Times" charset="0"/>
              </a:rPr>
              <a:t>G</a:t>
            </a:r>
            <a:r>
              <a:rPr lang="en-US" sz="2400" b="1" baseline="30000" dirty="0">
                <a:solidFill>
                  <a:schemeClr val="hlink"/>
                </a:solidFill>
                <a:latin typeface="Times" charset="0"/>
              </a:rPr>
              <a:t>+</a:t>
            </a:r>
            <a:r>
              <a:rPr lang="en-US" sz="2400" dirty="0">
                <a:solidFill>
                  <a:schemeClr val="hlink"/>
                </a:solidFill>
                <a:latin typeface="Times" charset="0"/>
              </a:rPr>
              <a:t>(A)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) 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real </a:t>
            </a: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numbers)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en-US" sz="2400" dirty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charset="0"/>
              </a:rPr>
              <a:t>Sum over vertices of </a:t>
            </a:r>
            <a:r>
              <a:rPr lang="en-US" sz="2800" dirty="0">
                <a:solidFill>
                  <a:schemeClr val="hlink"/>
                </a:solidFill>
                <a:latin typeface="Times" charset="0"/>
              </a:rPr>
              <a:t>G</a:t>
            </a:r>
            <a:r>
              <a:rPr lang="en-US" sz="2800" b="1" baseline="30000" dirty="0">
                <a:solidFill>
                  <a:schemeClr val="hlink"/>
                </a:solidFill>
                <a:latin typeface="Times" charset="0"/>
              </a:rPr>
              <a:t>+</a:t>
            </a:r>
            <a:r>
              <a:rPr lang="en-US" sz="2800" dirty="0">
                <a:solidFill>
                  <a:schemeClr val="hlink"/>
                </a:solidFill>
                <a:latin typeface="Times" charset="0"/>
              </a:rPr>
              <a:t>(A)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of (# of higher neighbors).</a:t>
            </a:r>
          </a:p>
          <a:p>
            <a:pPr lvl="4"/>
            <a:endParaRPr lang="en-US" sz="1200" dirty="0">
              <a:latin typeface="Arial" charset="0"/>
            </a:endParaRPr>
          </a:p>
          <a:p>
            <a:r>
              <a:rPr lang="en-US" u="sng" dirty="0">
                <a:solidFill>
                  <a:schemeClr val="hlink"/>
                </a:solidFill>
                <a:latin typeface="Arial" charset="0"/>
              </a:rPr>
              <a:t>Time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:</a:t>
            </a:r>
            <a:endParaRPr lang="en-US" dirty="0"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Measured by number of 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flops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(multiplications, say)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charset="0"/>
              </a:rPr>
              <a:t>Sum over vertices of </a:t>
            </a:r>
            <a:r>
              <a:rPr lang="en-US" sz="2800" dirty="0">
                <a:solidFill>
                  <a:schemeClr val="hlink"/>
                </a:solidFill>
                <a:latin typeface="Times" charset="0"/>
              </a:rPr>
              <a:t>G</a:t>
            </a:r>
            <a:r>
              <a:rPr lang="en-US" sz="2800" b="1" baseline="30000" dirty="0">
                <a:solidFill>
                  <a:schemeClr val="hlink"/>
                </a:solidFill>
                <a:latin typeface="Times" charset="0"/>
              </a:rPr>
              <a:t>+</a:t>
            </a:r>
            <a:r>
              <a:rPr lang="en-US" sz="2800" dirty="0">
                <a:solidFill>
                  <a:schemeClr val="hlink"/>
                </a:solidFill>
                <a:latin typeface="Times" charset="0"/>
              </a:rPr>
              <a:t>(A)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of (# of higher neighbors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)</a:t>
            </a:r>
            <a:r>
              <a:rPr lang="en-US" sz="2800" baseline="30000" dirty="0" smtClean="0">
                <a:solidFill>
                  <a:schemeClr val="tx1"/>
                </a:solidFill>
                <a:latin typeface="Arial" charset="0"/>
              </a:rPr>
              <a:t>2</a:t>
            </a:r>
            <a:endParaRPr lang="en-US" sz="2800" baseline="30000" dirty="0">
              <a:latin typeface="Arial" charset="0"/>
            </a:endParaRPr>
          </a:p>
          <a:p>
            <a:pPr lvl="4"/>
            <a:endParaRPr lang="en-US" sz="1200" dirty="0">
              <a:latin typeface="Arial" charset="0"/>
            </a:endParaRPr>
          </a:p>
          <a:p>
            <a:r>
              <a:rPr lang="en-US" u="sng" dirty="0">
                <a:solidFill>
                  <a:schemeClr val="hlink"/>
                </a:solidFill>
                <a:latin typeface="Arial" charset="0"/>
              </a:rPr>
              <a:t>Front size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:</a:t>
            </a:r>
            <a:endParaRPr lang="en-US" dirty="0"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Related to the amount of </a:t>
            </a:r>
            <a:r>
              <a:rPr lang="ja-JP" altLang="en-US" sz="2400" dirty="0">
                <a:latin typeface="Arial" charset="0"/>
              </a:rPr>
              <a:t>“</a:t>
            </a:r>
            <a:r>
              <a:rPr lang="en-US" sz="2400" dirty="0">
                <a:latin typeface="Arial" charset="0"/>
              </a:rPr>
              <a:t>fast memory</a:t>
            </a:r>
            <a:r>
              <a:rPr lang="ja-JP" altLang="en-US" sz="2400" dirty="0">
                <a:latin typeface="Arial" charset="0"/>
              </a:rPr>
              <a:t>”</a:t>
            </a:r>
            <a:r>
              <a:rPr lang="en-US" sz="2400" dirty="0">
                <a:latin typeface="Arial" charset="0"/>
              </a:rPr>
              <a:t> required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charset="0"/>
              </a:rPr>
              <a:t>Max over vertices of </a:t>
            </a:r>
            <a:r>
              <a:rPr lang="en-US" sz="2800" dirty="0">
                <a:solidFill>
                  <a:schemeClr val="hlink"/>
                </a:solidFill>
                <a:latin typeface="Times" charset="0"/>
              </a:rPr>
              <a:t>G</a:t>
            </a:r>
            <a:r>
              <a:rPr lang="en-US" sz="2800" b="1" baseline="30000" dirty="0">
                <a:solidFill>
                  <a:schemeClr val="hlink"/>
                </a:solidFill>
                <a:latin typeface="Times" charset="0"/>
              </a:rPr>
              <a:t>+</a:t>
            </a:r>
            <a:r>
              <a:rPr lang="en-US" sz="2800" dirty="0">
                <a:solidFill>
                  <a:schemeClr val="hlink"/>
                </a:solidFill>
                <a:latin typeface="Times" charset="0"/>
              </a:rPr>
              <a:t>(A)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of (# of higher neighbors).</a:t>
            </a:r>
            <a:endParaRPr lang="en-US" dirty="0">
              <a:solidFill>
                <a:schemeClr val="hlin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183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(2-dimensional) model problem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610600" cy="3429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Graph is a regular square grid with n =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sz="2800" baseline="30000" dirty="0" smtClean="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vertices.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Corresponds to matrix for regular 2D finite difference mesh.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Gives good intuition for behavior of sparse matrix algorithms on many 2-dimensional physical problems.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There</a:t>
            </a:r>
            <a:r>
              <a:rPr lang="ja-JP" altLang="en-US" dirty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s also a 3-dimensional model problem.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9221" name="Group 5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9224" name="Group 6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9231" name="Line 7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2" name="Line 8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3" name="Line 9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4" name="Line 10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5" name="Line 11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25" name="Group 12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9226" name="Line 13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7" name="Line 14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8" name="Line 15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9" name="Line 16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0" name="Line 17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222" name="Text Box 18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9223" name="Line 19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2594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Permutations of the 2-D model problem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534400" cy="5257800"/>
          </a:xfrm>
        </p:spPr>
        <p:txBody>
          <a:bodyPr/>
          <a:lstStyle/>
          <a:p>
            <a:endParaRPr lang="en-US" dirty="0">
              <a:solidFill>
                <a:schemeClr val="hlink"/>
              </a:solidFill>
              <a:latin typeface="Arial" charset="0"/>
            </a:endParaRPr>
          </a:p>
          <a:p>
            <a:r>
              <a:rPr lang="en-US" u="sng" dirty="0" smtClean="0">
                <a:solidFill>
                  <a:schemeClr val="hlink"/>
                </a:solidFill>
                <a:latin typeface="Arial" charset="0"/>
              </a:rPr>
              <a:t>Theorem 1: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With the natural permutation, the n-vertex model problem has exactly 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O(n</a:t>
            </a:r>
            <a:r>
              <a:rPr lang="en-US" b="1" baseline="30000" dirty="0">
                <a:solidFill>
                  <a:schemeClr val="hlink"/>
                </a:solidFill>
                <a:latin typeface="Arial" charset="0"/>
              </a:rPr>
              <a:t>3/2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fill.</a:t>
            </a:r>
          </a:p>
          <a:p>
            <a:pPr>
              <a:buFontTx/>
              <a:buNone/>
            </a:pPr>
            <a:endParaRPr lang="en-US" sz="2800" dirty="0">
              <a:solidFill>
                <a:schemeClr val="tx1"/>
              </a:solidFill>
              <a:latin typeface="Arial" charset="0"/>
            </a:endParaRPr>
          </a:p>
          <a:p>
            <a:r>
              <a:rPr lang="en-US" u="sng" dirty="0" smtClean="0">
                <a:solidFill>
                  <a:schemeClr val="hlink"/>
                </a:solidFill>
                <a:latin typeface="Arial" charset="0"/>
              </a:rPr>
              <a:t>Theorem 2: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With a </a:t>
            </a:r>
            <a:r>
              <a:rPr lang="en-US" i="1" dirty="0">
                <a:solidFill>
                  <a:schemeClr val="tx1"/>
                </a:solidFill>
                <a:latin typeface="Arial" charset="0"/>
              </a:rPr>
              <a:t>nested dissection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permutation, the </a:t>
            </a:r>
            <a:br>
              <a:rPr lang="en-US" dirty="0">
                <a:solidFill>
                  <a:schemeClr val="tx1"/>
                </a:solidFill>
                <a:latin typeface="Arial" charset="0"/>
              </a:rPr>
            </a:br>
            <a:r>
              <a:rPr lang="en-US" dirty="0">
                <a:solidFill>
                  <a:schemeClr val="tx1"/>
                </a:solidFill>
                <a:latin typeface="Arial" charset="0"/>
              </a:rPr>
              <a:t>n-vertex model problem has exactly 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O(n log n)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fill.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u="sng" dirty="0" smtClean="0">
                <a:solidFill>
                  <a:schemeClr val="hlink"/>
                </a:solidFill>
                <a:latin typeface="Arial" charset="0"/>
              </a:rPr>
              <a:t>Theorem 3:</a:t>
            </a:r>
            <a:r>
              <a:rPr lang="en-US" dirty="0" smtClean="0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With any permutation, the n-vertex model problem has at least </a:t>
            </a:r>
            <a:r>
              <a:rPr lang="en-US" dirty="0">
                <a:solidFill>
                  <a:schemeClr val="hlink"/>
                </a:solidFill>
                <a:latin typeface="Arial" charset="0"/>
                <a:cs typeface="Arial" charset="0"/>
                <a:sym typeface="Symbol" charset="0"/>
              </a:rPr>
              <a:t>O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(n log n)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fill. </a:t>
            </a: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See course notes for proofs.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endParaRPr lang="en-US" sz="2800" dirty="0">
              <a:solidFill>
                <a:schemeClr val="tx1"/>
              </a:solidFill>
              <a:latin typeface="Arial" charset="0"/>
            </a:endParaRPr>
          </a:p>
          <a:p>
            <a:endParaRPr lang="en-US" sz="2800" dirty="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dirty="0">
              <a:solidFill>
                <a:schemeClr val="hlin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10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Complexity of direct methods</a:t>
            </a:r>
            <a:endParaRPr lang="en-US" sz="2400">
              <a:ea typeface="+mj-ea"/>
            </a:endParaRP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18490" name="Group 4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18493" name="Group 5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18500" name="Line 6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1" name="Line 7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2" name="Line 8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3" name="Line 9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4" name="Line 10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94" name="Group 11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18495" name="Line 12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6" name="Line 13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7" name="Line 14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8" name="Line 15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9" name="Line 16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8491" name="Text Box 17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18492" name="Line 18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6" name="Group 19"/>
          <p:cNvGrpSpPr>
            <a:grpSpLocks/>
          </p:cNvGrpSpPr>
          <p:nvPr/>
        </p:nvGrpSpPr>
        <p:grpSpPr bwMode="auto">
          <a:xfrm>
            <a:off x="5638800" y="1066800"/>
            <a:ext cx="2598738" cy="1833563"/>
            <a:chOff x="3120" y="1008"/>
            <a:chExt cx="1637" cy="1155"/>
          </a:xfrm>
        </p:grpSpPr>
        <p:grpSp>
          <p:nvGrpSpPr>
            <p:cNvPr id="18452" name="Group 20"/>
            <p:cNvGrpSpPr>
              <a:grpSpLocks noChangeAspect="1"/>
            </p:cNvGrpSpPr>
            <p:nvPr/>
          </p:nvGrpSpPr>
          <p:grpSpPr bwMode="auto">
            <a:xfrm>
              <a:off x="3600" y="1008"/>
              <a:ext cx="1157" cy="1155"/>
              <a:chOff x="3168" y="960"/>
              <a:chExt cx="1443" cy="1440"/>
            </a:xfrm>
          </p:grpSpPr>
          <p:grpSp>
            <p:nvGrpSpPr>
              <p:cNvPr id="18455" name="Group 21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18478" name="Group 22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18485" name="Line 2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486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487" name="Line 2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488" name="Line 2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489" name="Line 2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479" name="Group 28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1848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481" name="Line 3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48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483" name="Line 3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48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8456" name="Group 34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18468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9" name="Line 36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1" name="Line 38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2" name="Line 39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3" name="Line 40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4" name="Line 4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5" name="Line 4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6" name="Line 4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7" name="Line 4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57" name="Group 45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18458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59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0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1" name="Line 49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2" name="Line 50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3" name="Line 5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4" name="Line 5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5" name="Line 5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6" name="Line 5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7" name="Line 5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8453" name="Text Box 56"/>
            <p:cNvSpPr txBox="1">
              <a:spLocks noChangeArrowheads="1"/>
            </p:cNvSpPr>
            <p:nvPr/>
          </p:nvSpPr>
          <p:spPr bwMode="auto">
            <a:xfrm>
              <a:off x="3120" y="15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18454" name="Line 57"/>
            <p:cNvSpPr>
              <a:spLocks noChangeShapeType="1"/>
            </p:cNvSpPr>
            <p:nvPr/>
          </p:nvSpPr>
          <p:spPr bwMode="auto">
            <a:xfrm flipV="1">
              <a:off x="3504" y="1392"/>
              <a:ext cx="0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54010" name="Group 58"/>
          <p:cNvGraphicFramePr>
            <a:graphicFrameLocks noGrp="1"/>
          </p:cNvGraphicFramePr>
          <p:nvPr/>
        </p:nvGraphicFramePr>
        <p:xfrm>
          <a:off x="914400" y="3886200"/>
          <a:ext cx="7391400" cy="2268539"/>
        </p:xfrm>
        <a:graphic>
          <a:graphicData uri="http://schemas.openxmlformats.org/drawingml/2006/table">
            <a:tbl>
              <a:tblPr/>
              <a:tblGrid>
                <a:gridCol w="2133600"/>
                <a:gridCol w="2794000"/>
                <a:gridCol w="24638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Space (fill):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log n)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4/3 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Time (flops):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3/2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1" name="Text Box 84"/>
          <p:cNvSpPr txBox="1">
            <a:spLocks noChangeArrowheads="1"/>
          </p:cNvSpPr>
          <p:nvPr/>
        </p:nvSpPr>
        <p:spPr bwMode="auto">
          <a:xfrm>
            <a:off x="304800" y="1295400"/>
            <a:ext cx="22098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Time and space to solve any problem on any well-shaped finite element mesh</a:t>
            </a:r>
          </a:p>
        </p:txBody>
      </p:sp>
    </p:spTree>
    <p:extLst>
      <p:ext uri="{BB962C8B-B14F-4D97-AF65-F5344CB8AC3E}">
        <p14:creationId xmlns:p14="http://schemas.microsoft.com/office/powerpoint/2010/main" val="36806080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FFDA9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FFDA9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6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4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45000"/>
          </a:spcBef>
          <a:spcAft>
            <a:spcPct val="0"/>
          </a:spcAft>
          <a:buClrTx/>
          <a:buSzTx/>
          <a:buFontTx/>
          <a:buAutoNum type="arabicPeriod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50020</TotalTime>
  <Words>547</Words>
  <Application>Microsoft Macintosh PowerPoint</Application>
  <PresentationFormat>On-screen Show (4:3)</PresentationFormat>
  <Paragraphs>167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9" baseType="lpstr"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13_Default Design</vt:lpstr>
      <vt:lpstr>15_Default Design</vt:lpstr>
      <vt:lpstr>16_Default Design</vt:lpstr>
      <vt:lpstr>14_Default Design</vt:lpstr>
      <vt:lpstr>Microsoft Word 97 - 2004 Document</vt:lpstr>
      <vt:lpstr>Combinatorial Scientific Computing</vt:lpstr>
      <vt:lpstr>Sparse Cholesky factorization to solve  Ax = b</vt:lpstr>
      <vt:lpstr>Sparse Gaussian elimination and chordal completion [Parter, Rose]</vt:lpstr>
      <vt:lpstr>Graphs and sparse matrices:  Cholesky factorization                        A  =  LLT </vt:lpstr>
      <vt:lpstr>Sparse Gaussian elimination and chordal completion [Parter, Rose]</vt:lpstr>
      <vt:lpstr>Complexity measures for sparse Cholesky</vt:lpstr>
      <vt:lpstr>The (2-dimensional) model problem</vt:lpstr>
      <vt:lpstr>Permutations of the 2-D model problem</vt:lpstr>
      <vt:lpstr>Complexity of direct methods</vt:lpstr>
      <vt:lpstr>The Landscape of Sparse Ax=b Solvers</vt:lpstr>
      <vt:lpstr>Complexity of linear solvers</vt:lpstr>
    </vt:vector>
  </TitlesOfParts>
  <Company>ISC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John Gilbert</cp:lastModifiedBy>
  <cp:revision>1669</cp:revision>
  <cp:lastPrinted>2016-03-09T19:31:46Z</cp:lastPrinted>
  <dcterms:created xsi:type="dcterms:W3CDTF">2005-03-11T17:35:07Z</dcterms:created>
  <dcterms:modified xsi:type="dcterms:W3CDTF">2016-03-09T21:47:41Z</dcterms:modified>
</cp:coreProperties>
</file>