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355" r:id="rId2"/>
  </p:sldIdLst>
  <p:sldSz cx="9144000" cy="6858000" type="screen4x3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28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2743200" algn="l" defTabSz="457200" rtl="0" eaLnBrk="1" latinLnBrk="0" hangingPunct="1">
      <a:defRPr sz="28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3200400" algn="l" defTabSz="457200" rtl="0" eaLnBrk="1" latinLnBrk="0" hangingPunct="1">
      <a:defRPr sz="28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3657600" algn="l" defTabSz="457200" rtl="0" eaLnBrk="1" latinLnBrk="0" hangingPunct="1">
      <a:defRPr sz="28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00D200"/>
    <a:srgbClr val="021FAE"/>
    <a:srgbClr val="075DCF"/>
    <a:srgbClr val="2CFC36"/>
    <a:srgbClr val="B3B703"/>
    <a:srgbClr val="F7FC34"/>
    <a:srgbClr val="911D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2344" y="-112"/>
      </p:cViewPr>
      <p:guideLst>
        <p:guide orient="horz" pos="4319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392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2F9C914-E2B0-B042-B330-5A46BE8D40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339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>
            <a:lvl1pPr defTabSz="93345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863" y="0"/>
            <a:ext cx="3043237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>
            <a:lvl1pPr algn="r" defTabSz="93345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1188"/>
            <a:ext cx="5149850" cy="41894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963"/>
            <a:ext cx="3043238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b" anchorCtr="0" compatLnSpc="1">
            <a:prstTxWarp prst="textNoShape">
              <a:avLst/>
            </a:prstTxWarp>
          </a:bodyPr>
          <a:lstStyle>
            <a:lvl1pPr defTabSz="93345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863" y="8843963"/>
            <a:ext cx="3043237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b" anchorCtr="0" compatLnSpc="1">
            <a:prstTxWarp prst="textNoShape">
              <a:avLst/>
            </a:prstTxWarp>
          </a:bodyPr>
          <a:lstStyle>
            <a:lvl1pPr algn="r" defTabSz="933450">
              <a:defRPr sz="1300">
                <a:latin typeface="Times New Roman" charset="0"/>
              </a:defRPr>
            </a:lvl1pPr>
          </a:lstStyle>
          <a:p>
            <a:fld id="{FAF25E3A-CED2-6942-A2ED-A596E925B6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5339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1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42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522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45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8660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66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196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15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1961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1623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90545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489825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2400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>
          <a:solidFill>
            <a:srgbClr val="000000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600">
          <a:solidFill>
            <a:srgbClr val="000000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–"/>
        <a:defRPr sz="1400">
          <a:solidFill>
            <a:srgbClr val="000000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CS 240A:  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Grab Bag (All Questions Answered)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610600" cy="5791200"/>
          </a:xfrm>
        </p:spPr>
        <p:txBody>
          <a:bodyPr/>
          <a:lstStyle/>
          <a:p>
            <a:pPr lvl="1"/>
            <a:r>
              <a:rPr lang="en-US" sz="2400" dirty="0" smtClean="0">
                <a:solidFill>
                  <a:schemeClr val="tx1"/>
                </a:solidFill>
                <a:latin typeface="Arial" charset="0"/>
              </a:rPr>
              <a:t>Partitioned Global Address Space (PGAS) languages:</a:t>
            </a:r>
            <a:br>
              <a:rPr lang="en-US" sz="2400" dirty="0" smtClean="0">
                <a:solidFill>
                  <a:schemeClr val="tx1"/>
                </a:solidFill>
                <a:latin typeface="Arial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Arial" charset="0"/>
              </a:rPr>
              <a:t>	UPC, Co-Array Fortran, Titanium</a:t>
            </a:r>
          </a:p>
          <a:p>
            <a:pPr lvl="1"/>
            <a:endParaRPr lang="en-US" sz="800" dirty="0">
              <a:solidFill>
                <a:schemeClr val="tx1"/>
              </a:solidFill>
              <a:latin typeface="Arial" charset="0"/>
            </a:endParaRP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Arial" charset="0"/>
              </a:rPr>
              <a:t>Graphics Processors (GPUs):  CUDA, </a:t>
            </a:r>
            <a:r>
              <a:rPr lang="en-US" sz="2400" dirty="0" err="1" smtClean="0">
                <a:solidFill>
                  <a:schemeClr val="tx1"/>
                </a:solidFill>
                <a:latin typeface="Arial" charset="0"/>
              </a:rPr>
              <a:t>OpenCL</a:t>
            </a:r>
            <a:endParaRPr lang="en-US" sz="2400" dirty="0" smtClean="0">
              <a:solidFill>
                <a:schemeClr val="tx1"/>
              </a:solidFill>
              <a:latin typeface="Arial" charset="0"/>
            </a:endParaRPr>
          </a:p>
          <a:p>
            <a:pPr lvl="1"/>
            <a:endParaRPr lang="en-US" sz="800" dirty="0" smtClean="0">
              <a:solidFill>
                <a:schemeClr val="tx1"/>
              </a:solidFill>
              <a:latin typeface="Arial" charset="0"/>
            </a:endParaRP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Arial" charset="0"/>
              </a:rPr>
              <a:t>Exotic hardware architectures:</a:t>
            </a:r>
            <a:endParaRPr lang="en-US" sz="2400" dirty="0">
              <a:solidFill>
                <a:schemeClr val="tx1"/>
              </a:solidFill>
              <a:latin typeface="Arial" charset="0"/>
            </a:endParaRPr>
          </a:p>
          <a:p>
            <a:pPr lvl="2"/>
            <a:r>
              <a:rPr lang="en-US" sz="2200" dirty="0" smtClean="0">
                <a:solidFill>
                  <a:schemeClr val="tx1"/>
                </a:solidFill>
                <a:latin typeface="Arial" charset="0"/>
              </a:rPr>
              <a:t>Intel 48-core chip</a:t>
            </a:r>
          </a:p>
          <a:p>
            <a:pPr lvl="2"/>
            <a:r>
              <a:rPr lang="en-US" sz="2200" dirty="0" smtClean="0">
                <a:solidFill>
                  <a:schemeClr val="tx1"/>
                </a:solidFill>
                <a:latin typeface="Arial" charset="0"/>
              </a:rPr>
              <a:t>Cray XMT “massively multithreaded” machine</a:t>
            </a:r>
          </a:p>
          <a:p>
            <a:pPr lvl="1"/>
            <a:endParaRPr lang="en-US" sz="800" dirty="0">
              <a:solidFill>
                <a:schemeClr val="tx1"/>
              </a:solidFill>
              <a:latin typeface="Arial" charset="0"/>
            </a:endParaRPr>
          </a:p>
          <a:p>
            <a:pPr lvl="1"/>
            <a:r>
              <a:rPr lang="en-US" sz="2400" dirty="0" err="1" smtClean="0">
                <a:solidFill>
                  <a:schemeClr val="tx1"/>
                </a:solidFill>
                <a:latin typeface="Arial" charset="0"/>
              </a:rPr>
              <a:t>Multigrid</a:t>
            </a:r>
            <a:r>
              <a:rPr lang="en-US" sz="2400" dirty="0" smtClean="0">
                <a:solidFill>
                  <a:schemeClr val="tx1"/>
                </a:solidFill>
                <a:latin typeface="Arial" charset="0"/>
              </a:rPr>
              <a:t>: </a:t>
            </a:r>
            <a:r>
              <a:rPr lang="en-US" sz="2000" dirty="0" smtClean="0">
                <a:solidFill>
                  <a:schemeClr val="tx1"/>
                </a:solidFill>
                <a:latin typeface="Arial" charset="0"/>
              </a:rPr>
              <a:t>solving (some) PDE problems in linear time</a:t>
            </a:r>
            <a:endParaRPr lang="en-US" sz="2400" dirty="0" smtClean="0">
              <a:solidFill>
                <a:schemeClr val="tx1"/>
              </a:solidFill>
              <a:latin typeface="Arial" charset="0"/>
            </a:endParaRPr>
          </a:p>
          <a:p>
            <a:pPr lvl="1"/>
            <a:endParaRPr lang="en-US" sz="800" dirty="0">
              <a:solidFill>
                <a:schemeClr val="tx1"/>
              </a:solidFill>
              <a:latin typeface="Arial" charset="0"/>
            </a:endParaRP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Arial" charset="0"/>
              </a:rPr>
              <a:t>Fast </a:t>
            </a:r>
            <a:r>
              <a:rPr lang="en-US" sz="2400" dirty="0" err="1" smtClean="0">
                <a:solidFill>
                  <a:schemeClr val="tx1"/>
                </a:solidFill>
                <a:latin typeface="Arial" charset="0"/>
              </a:rPr>
              <a:t>multipole</a:t>
            </a:r>
            <a:r>
              <a:rPr lang="en-US" sz="2400" dirty="0" smtClean="0">
                <a:solidFill>
                  <a:schemeClr val="tx1"/>
                </a:solidFill>
                <a:latin typeface="Arial" charset="0"/>
              </a:rPr>
              <a:t> methods:  </a:t>
            </a:r>
            <a:r>
              <a:rPr lang="en-US" sz="2000" dirty="0" smtClean="0">
                <a:solidFill>
                  <a:schemeClr val="tx1"/>
                </a:solidFill>
                <a:latin typeface="Arial" charset="0"/>
              </a:rPr>
              <a:t>solving n-body problems in linear time</a:t>
            </a:r>
            <a:endParaRPr lang="en-US" sz="2400" dirty="0" smtClean="0">
              <a:solidFill>
                <a:schemeClr val="tx1"/>
              </a:solidFill>
              <a:latin typeface="Arial" charset="0"/>
            </a:endParaRPr>
          </a:p>
          <a:p>
            <a:pPr lvl="1"/>
            <a:endParaRPr lang="en-US" sz="800" dirty="0" smtClean="0">
              <a:solidFill>
                <a:schemeClr val="tx1"/>
              </a:solidFill>
              <a:latin typeface="Arial" charset="0"/>
            </a:endParaRP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Arial" charset="0"/>
              </a:rPr>
              <a:t>Eigenvalues, eigenvectors, singular vectors</a:t>
            </a:r>
          </a:p>
          <a:p>
            <a:pPr lvl="1"/>
            <a:endParaRPr lang="en-US" sz="2400" dirty="0">
              <a:solidFill>
                <a:schemeClr val="tx1"/>
              </a:solidFill>
              <a:latin typeface="Arial" charset="0"/>
            </a:endParaRP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Arial" charset="0"/>
              </a:rPr>
              <a:t>Any topics at all that you’d like to know more about?</a:t>
            </a:r>
            <a:endParaRPr lang="en-US" sz="2400" dirty="0">
              <a:solidFill>
                <a:schemeClr val="tx1"/>
              </a:solidFill>
              <a:latin typeface="Arial" charset="0"/>
            </a:endParaRPr>
          </a:p>
          <a:p>
            <a:pPr lvl="1"/>
            <a:endParaRPr lang="en-US" sz="2400" dirty="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10871</TotalTime>
  <Words>19</Words>
  <Application>Microsoft Macintosh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CS 240A:  Grab Bag (All Questions Answered)</vt:lpstr>
    </vt:vector>
  </TitlesOfParts>
  <Company>Xerox PARC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Sparse LU Factorization</dc:title>
  <dc:creator>John Gilbert</dc:creator>
  <cp:lastModifiedBy>John Gilbert</cp:lastModifiedBy>
  <cp:revision>474</cp:revision>
  <cp:lastPrinted>1999-10-20T00:13:40Z</cp:lastPrinted>
  <dcterms:created xsi:type="dcterms:W3CDTF">1998-10-05T22:15:03Z</dcterms:created>
  <dcterms:modified xsi:type="dcterms:W3CDTF">2011-05-23T15:46:00Z</dcterms:modified>
</cp:coreProperties>
</file>