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366" r:id="rId2"/>
  </p:sldIdLst>
  <p:sldSz cx="9144000" cy="6858000" type="screen4x3"/>
  <p:notesSz cx="6883400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800" kern="1200">
        <a:solidFill>
          <a:schemeClr val="tx1"/>
        </a:solidFill>
        <a:latin typeface="System VT Spec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800" kern="1200">
        <a:solidFill>
          <a:schemeClr val="tx1"/>
        </a:solidFill>
        <a:latin typeface="System VT Spec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800" kern="1200">
        <a:solidFill>
          <a:schemeClr val="tx1"/>
        </a:solidFill>
        <a:latin typeface="System VT Spec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800" kern="1200">
        <a:solidFill>
          <a:schemeClr val="tx1"/>
        </a:solidFill>
        <a:latin typeface="System VT Spec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00D200"/>
    <a:srgbClr val="021FAE"/>
    <a:srgbClr val="075DCF"/>
    <a:srgbClr val="33CC33"/>
    <a:srgbClr val="66FF66"/>
    <a:srgbClr val="6591A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31"/>
  </p:normalViewPr>
  <p:slideViewPr>
    <p:cSldViewPr>
      <p:cViewPr varScale="1">
        <p:scale>
          <a:sx n="101" d="100"/>
          <a:sy n="101" d="100"/>
        </p:scale>
        <p:origin x="2216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76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876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5938"/>
            <a:ext cx="29876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405938"/>
            <a:ext cx="29876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" charset="0"/>
                <a:cs typeface="+mn-cs"/>
              </a:defRPr>
            </a:lvl1pPr>
          </a:lstStyle>
          <a:p>
            <a:pPr>
              <a:defRPr/>
            </a:pPr>
            <a:fld id="{80950B50-A998-674C-80BC-F61BFA0C11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044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9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t" anchorCtr="0" compatLnSpc="1">
            <a:prstTxWarp prst="textNoShape">
              <a:avLst/>
            </a:prstTxWarp>
          </a:bodyPr>
          <a:lstStyle>
            <a:lvl1pPr defTabSz="933450">
              <a:defRPr sz="13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82912" cy="49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t" anchorCtr="0" compatLnSpc="1">
            <a:prstTxWarp prst="textNoShape">
              <a:avLst/>
            </a:prstTxWarp>
          </a:bodyPr>
          <a:lstStyle>
            <a:lvl1pPr algn="r" defTabSz="933450">
              <a:defRPr sz="13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6788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705350"/>
            <a:ext cx="5048250" cy="4457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82913" cy="49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b" anchorCtr="0" compatLnSpc="1">
            <a:prstTxWarp prst="textNoShape">
              <a:avLst/>
            </a:prstTxWarp>
          </a:bodyPr>
          <a:lstStyle>
            <a:lvl1pPr defTabSz="933450">
              <a:defRPr sz="13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9410700"/>
            <a:ext cx="2982912" cy="49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b" anchorCtr="0" compatLnSpc="1">
            <a:prstTxWarp prst="textNoShape">
              <a:avLst/>
            </a:prstTxWarp>
          </a:bodyPr>
          <a:lstStyle>
            <a:lvl1pPr algn="r" defTabSz="933450">
              <a:defRPr sz="1300" smtClean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8E12DF1F-D43E-5148-9421-A04DF80CBE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114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785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928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140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46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4031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585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150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24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633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9938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8733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489825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8229600" cy="48006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2400">
          <a:solidFill>
            <a:srgbClr val="000000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>
          <a:solidFill>
            <a:srgbClr val="000000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600">
          <a:solidFill>
            <a:srgbClr val="000000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–"/>
        <a:defRPr sz="1400">
          <a:solidFill>
            <a:srgbClr val="000000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620000" cy="533400"/>
          </a:xfrm>
        </p:spPr>
        <p:txBody>
          <a:bodyPr/>
          <a:lstStyle/>
          <a:p>
            <a:pPr algn="ctr"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CS 240A Final Project</a:t>
            </a:r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533400"/>
            <a:ext cx="8686800" cy="6019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FF0000"/>
                </a:solidFill>
                <a:latin typeface="Arial" charset="0"/>
              </a:rPr>
              <a:t>What is it?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Significant parallel implementation / experiment by team of students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Performance / tuning will be part of grade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Can parallelize existing serial code (from research, public domain, etc.)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Can leverage your other classes or research (but check with me first)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See web page for some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ideas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T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alk to me about your ideas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(the sooner the better) to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firm them up</a:t>
            </a: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 lvl="1">
              <a:lnSpc>
                <a:spcPct val="90000"/>
              </a:lnSpc>
            </a:pP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FF0000"/>
                </a:solidFill>
                <a:latin typeface="Arial" charset="0"/>
              </a:rPr>
              <a:t>Teams?  What teams?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Two 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people each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Interdisciplinary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(members from different departments)</a:t>
            </a: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 lvl="4">
              <a:lnSpc>
                <a:spcPct val="90000"/>
              </a:lnSpc>
            </a:pPr>
            <a:endParaRPr lang="en-US" dirty="0">
              <a:solidFill>
                <a:srgbClr val="FF0000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FF0000"/>
                </a:solidFill>
                <a:latin typeface="Arial" charset="0"/>
              </a:rPr>
              <a:t>What do I need to do?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FF0000"/>
                </a:solidFill>
                <a:latin typeface="Arial" charset="0"/>
              </a:rPr>
              <a:t>Web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page or Google doc: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  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evolving description of project status and results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FF0000"/>
                </a:solidFill>
                <a:latin typeface="Arial" charset="0"/>
              </a:rPr>
              <a:t>Proposal: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  web link, team members, topic, one page, due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October 26</a:t>
            </a: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FF0000"/>
                </a:solidFill>
                <a:latin typeface="Arial" charset="0"/>
              </a:rPr>
              <a:t>Progress report: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 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two pages, 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due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November 14</a:t>
            </a: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FF0000"/>
                </a:solidFill>
                <a:latin typeface="Arial" charset="0"/>
              </a:rPr>
              <a:t>Presentation: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  15 minutes, in class,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November 29 or December 1</a:t>
            </a:r>
            <a:endParaRPr lang="en-US" dirty="0">
              <a:solidFill>
                <a:srgbClr val="FF0000"/>
              </a:solidFill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FF0000"/>
                </a:solidFill>
                <a:latin typeface="Arial" charset="0"/>
              </a:rPr>
              <a:t>Demo: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  15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minutes,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December 6</a:t>
            </a:r>
            <a:endParaRPr lang="en-US" dirty="0">
              <a:solidFill>
                <a:srgbClr val="FF0000"/>
              </a:solidFill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FF0000"/>
                </a:solidFill>
                <a:latin typeface="Arial" charset="0"/>
              </a:rPr>
              <a:t>Paper: 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10-15 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pages, due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December 8</a:t>
            </a:r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1A0FEF"/>
      </a:hlink>
      <a:folHlink>
        <a:srgbClr val="0066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stem VT Special" pitchFamily="4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stem VT Special" pitchFamily="49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9963</TotalTime>
  <Words>163</Words>
  <Application>Microsoft Macintosh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System VT Special</vt:lpstr>
      <vt:lpstr>Times</vt:lpstr>
      <vt:lpstr>Times New Roman</vt:lpstr>
      <vt:lpstr>Arial</vt:lpstr>
      <vt:lpstr>Default Design</vt:lpstr>
      <vt:lpstr>CS 240A Final Project</vt:lpstr>
    </vt:vector>
  </TitlesOfParts>
  <Company>PARC</Company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Support-Graph Preconditioning</dc:title>
  <dc:creator>John R. Gilbert</dc:creator>
  <cp:lastModifiedBy>Microsoft Office User</cp:lastModifiedBy>
  <cp:revision>585</cp:revision>
  <cp:lastPrinted>1999-10-20T00:13:40Z</cp:lastPrinted>
  <dcterms:created xsi:type="dcterms:W3CDTF">1998-10-05T22:15:03Z</dcterms:created>
  <dcterms:modified xsi:type="dcterms:W3CDTF">2016-09-28T23:35:14Z</dcterms:modified>
</cp:coreProperties>
</file>