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31"/>
  </p:normalViewPr>
  <p:slideViewPr>
    <p:cSldViewPr>
      <p:cViewPr varScale="1">
        <p:scale>
          <a:sx n="101" d="100"/>
          <a:sy n="101" d="100"/>
        </p:scale>
        <p:origin x="221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80950B50-A998-674C-80BC-F61BFA0C1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44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defRPr sz="13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E12DF1F-D43E-5148-9421-A04DF80CB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8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2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4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6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40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8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5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2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3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993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873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620000" cy="533400"/>
          </a:xfrm>
        </p:spPr>
        <p:txBody>
          <a:bodyPr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CS 240A Final Project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868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What is it?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Significant parallel implementation / experiment by team of students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Performance / tuning will be part of grade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Can parallelize existing serial code (from research, public domain, etc.)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Can leverage your other classes or research (but check with me first)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See web page for some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ideas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alk to me about your ideas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(the sooner the better) to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firm them up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Teams?  What teams?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Two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people each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Interdisciplinary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(members from different departments)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lvl="4">
              <a:lnSpc>
                <a:spcPct val="90000"/>
              </a:lnSpc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What do I need to do?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Web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page or Google doc: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evolving description of project status and results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Proposal: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 web link, team members, topic, one page, due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October 26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Progress report: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two pages,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due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November 14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Presentation: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 15 minutes, in class,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November 29 or December 1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Demo: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 15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minutes,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December 6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Paper: 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10-15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pages, due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December 8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9963</TotalTime>
  <Words>163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System VT Special</vt:lpstr>
      <vt:lpstr>Times</vt:lpstr>
      <vt:lpstr>Times New Roman</vt:lpstr>
      <vt:lpstr>Arial</vt:lpstr>
      <vt:lpstr>Default Design</vt:lpstr>
      <vt:lpstr>CS 240A Final Project</vt:lpstr>
    </vt:vector>
  </TitlesOfParts>
  <Company>PARC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Microsoft Office User</cp:lastModifiedBy>
  <cp:revision>585</cp:revision>
  <cp:lastPrinted>1999-10-20T00:13:40Z</cp:lastPrinted>
  <dcterms:created xsi:type="dcterms:W3CDTF">1998-10-05T22:15:03Z</dcterms:created>
  <dcterms:modified xsi:type="dcterms:W3CDTF">2016-09-28T23:35:14Z</dcterms:modified>
</cp:coreProperties>
</file>