
<file path=[Content_Types].xml><?xml version="1.0" encoding="utf-8"?>
<Types xmlns="http://schemas.openxmlformats.org/package/2006/content-types">
  <Default Extension="emf" ContentType="image/x-emf"/>
  <Default Extension="glb" ContentType="model/gltf.binary"/>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2.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3.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4.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5.xml" ContentType="application/vnd.openxmlformats-officedocument.presentationml.tags+xml"/>
  <Override PartName="/ppt/notesSlides/notesSlide16.xml" ContentType="application/vnd.openxmlformats-officedocument.presentationml.notesSlide+xml"/>
  <Override PartName="/ppt/tags/tag6.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tags/tag7.xml" ContentType="application/vnd.openxmlformats-officedocument.presentationml.tags+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tags/tag8.xml" ContentType="application/vnd.openxmlformats-officedocument.presentationml.tags+xml"/>
  <Override PartName="/ppt/notesSlides/notesSlide35.xml" ContentType="application/vnd.openxmlformats-officedocument.presentationml.notesSlide+xml"/>
  <Override PartName="/ppt/tags/tag9.xml" ContentType="application/vnd.openxmlformats-officedocument.presentationml.tags+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tags/tag10.xml" ContentType="application/vnd.openxmlformats-officedocument.presentationml.tags+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tags/tag11.xml" ContentType="application/vnd.openxmlformats-officedocument.presentationml.tags+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46"/>
  </p:notesMasterIdLst>
  <p:sldIdLst>
    <p:sldId id="269" r:id="rId5"/>
    <p:sldId id="270" r:id="rId6"/>
    <p:sldId id="285" r:id="rId7"/>
    <p:sldId id="286" r:id="rId8"/>
    <p:sldId id="287" r:id="rId9"/>
    <p:sldId id="291" r:id="rId10"/>
    <p:sldId id="292" r:id="rId11"/>
    <p:sldId id="293" r:id="rId12"/>
    <p:sldId id="294" r:id="rId13"/>
    <p:sldId id="296" r:id="rId14"/>
    <p:sldId id="271" r:id="rId15"/>
    <p:sldId id="297" r:id="rId16"/>
    <p:sldId id="298" r:id="rId17"/>
    <p:sldId id="299" r:id="rId18"/>
    <p:sldId id="300" r:id="rId19"/>
    <p:sldId id="301" r:id="rId20"/>
    <p:sldId id="317" r:id="rId21"/>
    <p:sldId id="334" r:id="rId22"/>
    <p:sldId id="305" r:id="rId23"/>
    <p:sldId id="331" r:id="rId24"/>
    <p:sldId id="310" r:id="rId25"/>
    <p:sldId id="311" r:id="rId26"/>
    <p:sldId id="312" r:id="rId27"/>
    <p:sldId id="313" r:id="rId28"/>
    <p:sldId id="314" r:id="rId29"/>
    <p:sldId id="315" r:id="rId30"/>
    <p:sldId id="335" r:id="rId31"/>
    <p:sldId id="336" r:id="rId32"/>
    <p:sldId id="319" r:id="rId33"/>
    <p:sldId id="332" r:id="rId34"/>
    <p:sldId id="333" r:id="rId35"/>
    <p:sldId id="323" r:id="rId36"/>
    <p:sldId id="321" r:id="rId37"/>
    <p:sldId id="264" r:id="rId38"/>
    <p:sldId id="325" r:id="rId39"/>
    <p:sldId id="326" r:id="rId40"/>
    <p:sldId id="327" r:id="rId41"/>
    <p:sldId id="329" r:id="rId42"/>
    <p:sldId id="324" r:id="rId43"/>
    <p:sldId id="266" r:id="rId44"/>
    <p:sldId id="268" r:id="rId45"/>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76E3C"/>
    <a:srgbClr val="1A5DAF"/>
    <a:srgbClr val="CA901E"/>
    <a:srgbClr val="1A8FAF"/>
    <a:srgbClr val="785E75"/>
    <a:srgbClr val="547F59"/>
    <a:srgbClr val="AF671A"/>
    <a:srgbClr val="7E6102"/>
    <a:srgbClr val="AF621A"/>
    <a:srgbClr val="1A64A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8C5B0F-F3EE-4DCD-ADFB-3A2F54BAC87E}" v="3" dt="2021-12-09T10:14:36.8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49"/>
    <p:restoredTop sz="94710"/>
  </p:normalViewPr>
  <p:slideViewPr>
    <p:cSldViewPr snapToGrid="0" snapToObjects="1">
      <p:cViewPr varScale="1">
        <p:scale>
          <a:sx n="202" d="100"/>
          <a:sy n="202" d="100"/>
        </p:scale>
        <p:origin x="732" y="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郑 少锟" userId="ebab8a2128d61879" providerId="LiveId" clId="{0CF2C90D-A362-0A49-B4A2-BED358C85750}"/>
    <pc:docChg chg="undo custSel delSld modSld">
      <pc:chgData name="郑 少锟" userId="ebab8a2128d61879" providerId="LiveId" clId="{0CF2C90D-A362-0A49-B4A2-BED358C85750}" dt="2021-10-27T12:39:57.579" v="48" actId="122"/>
      <pc:docMkLst>
        <pc:docMk/>
      </pc:docMkLst>
      <pc:sldChg chg="mod modTransition modShow">
        <pc:chgData name="郑 少锟" userId="ebab8a2128d61879" providerId="LiveId" clId="{0CF2C90D-A362-0A49-B4A2-BED358C85750}" dt="2021-10-26T19:17:18.194" v="10"/>
        <pc:sldMkLst>
          <pc:docMk/>
          <pc:sldMk cId="2591561233" sldId="262"/>
        </pc:sldMkLst>
      </pc:sldChg>
      <pc:sldChg chg="mod modTransition modShow">
        <pc:chgData name="郑 少锟" userId="ebab8a2128d61879" providerId="LiveId" clId="{0CF2C90D-A362-0A49-B4A2-BED358C85750}" dt="2021-10-26T19:17:18.194" v="10"/>
        <pc:sldMkLst>
          <pc:docMk/>
          <pc:sldMk cId="3606246773" sldId="263"/>
        </pc:sldMkLst>
      </pc:sldChg>
      <pc:sldChg chg="modTransition">
        <pc:chgData name="郑 少锟" userId="ebab8a2128d61879" providerId="LiveId" clId="{0CF2C90D-A362-0A49-B4A2-BED358C85750}" dt="2021-10-26T19:22:24.979" v="11"/>
        <pc:sldMkLst>
          <pc:docMk/>
          <pc:sldMk cId="1227227013" sldId="264"/>
        </pc:sldMkLst>
      </pc:sldChg>
      <pc:sldChg chg="mod modTransition modShow">
        <pc:chgData name="郑 少锟" userId="ebab8a2128d61879" providerId="LiveId" clId="{0CF2C90D-A362-0A49-B4A2-BED358C85750}" dt="2021-10-26T19:17:18.194" v="10"/>
        <pc:sldMkLst>
          <pc:docMk/>
          <pc:sldMk cId="2206818913" sldId="265"/>
        </pc:sldMkLst>
      </pc:sldChg>
      <pc:sldChg chg="modTransition">
        <pc:chgData name="郑 少锟" userId="ebab8a2128d61879" providerId="LiveId" clId="{0CF2C90D-A362-0A49-B4A2-BED358C85750}" dt="2021-10-26T19:22:24.979" v="11"/>
        <pc:sldMkLst>
          <pc:docMk/>
          <pc:sldMk cId="2904575601" sldId="266"/>
        </pc:sldMkLst>
      </pc:sldChg>
      <pc:sldChg chg="modTransition">
        <pc:chgData name="郑 少锟" userId="ebab8a2128d61879" providerId="LiveId" clId="{0CF2C90D-A362-0A49-B4A2-BED358C85750}" dt="2021-10-26T19:22:24.979" v="11"/>
        <pc:sldMkLst>
          <pc:docMk/>
          <pc:sldMk cId="96637518" sldId="268"/>
        </pc:sldMkLst>
      </pc:sldChg>
      <pc:sldChg chg="modSp mod modTransition">
        <pc:chgData name="郑 少锟" userId="ebab8a2128d61879" providerId="LiveId" clId="{0CF2C90D-A362-0A49-B4A2-BED358C85750}" dt="2021-10-27T12:39:57.579" v="48" actId="122"/>
        <pc:sldMkLst>
          <pc:docMk/>
          <pc:sldMk cId="3352907957" sldId="269"/>
        </pc:sldMkLst>
        <pc:spChg chg="mod">
          <ac:chgData name="郑 少锟" userId="ebab8a2128d61879" providerId="LiveId" clId="{0CF2C90D-A362-0A49-B4A2-BED358C85750}" dt="2021-10-27T12:39:57.579" v="48" actId="122"/>
          <ac:spMkLst>
            <pc:docMk/>
            <pc:sldMk cId="3352907957" sldId="269"/>
            <ac:spMk id="12" creationId="{D16919D4-BD31-4B25-8411-81D1B853081B}"/>
          </ac:spMkLst>
        </pc:spChg>
      </pc:sldChg>
      <pc:sldChg chg="modTransition">
        <pc:chgData name="郑 少锟" userId="ebab8a2128d61879" providerId="LiveId" clId="{0CF2C90D-A362-0A49-B4A2-BED358C85750}" dt="2021-10-26T19:22:24.979" v="11"/>
        <pc:sldMkLst>
          <pc:docMk/>
          <pc:sldMk cId="273917246" sldId="270"/>
        </pc:sldMkLst>
      </pc:sldChg>
      <pc:sldChg chg="modTransition">
        <pc:chgData name="郑 少锟" userId="ebab8a2128d61879" providerId="LiveId" clId="{0CF2C90D-A362-0A49-B4A2-BED358C85750}" dt="2021-10-26T19:22:24.979" v="11"/>
        <pc:sldMkLst>
          <pc:docMk/>
          <pc:sldMk cId="4168112813" sldId="271"/>
        </pc:sldMkLst>
      </pc:sldChg>
      <pc:sldChg chg="mod modTransition modShow">
        <pc:chgData name="郑 少锟" userId="ebab8a2128d61879" providerId="LiveId" clId="{0CF2C90D-A362-0A49-B4A2-BED358C85750}" dt="2021-10-26T19:17:18.194" v="10"/>
        <pc:sldMkLst>
          <pc:docMk/>
          <pc:sldMk cId="2783530206" sldId="273"/>
        </pc:sldMkLst>
      </pc:sldChg>
      <pc:sldChg chg="mod modTransition modShow">
        <pc:chgData name="郑 少锟" userId="ebab8a2128d61879" providerId="LiveId" clId="{0CF2C90D-A362-0A49-B4A2-BED358C85750}" dt="2021-10-26T19:17:18.194" v="10"/>
        <pc:sldMkLst>
          <pc:docMk/>
          <pc:sldMk cId="893152506" sldId="274"/>
        </pc:sldMkLst>
      </pc:sldChg>
      <pc:sldChg chg="mod modTransition modShow">
        <pc:chgData name="郑 少锟" userId="ebab8a2128d61879" providerId="LiveId" clId="{0CF2C90D-A362-0A49-B4A2-BED358C85750}" dt="2021-10-26T19:17:18.194" v="10"/>
        <pc:sldMkLst>
          <pc:docMk/>
          <pc:sldMk cId="680354738" sldId="275"/>
        </pc:sldMkLst>
      </pc:sldChg>
      <pc:sldChg chg="mod modTransition modShow">
        <pc:chgData name="郑 少锟" userId="ebab8a2128d61879" providerId="LiveId" clId="{0CF2C90D-A362-0A49-B4A2-BED358C85750}" dt="2021-10-26T19:17:18.194" v="10"/>
        <pc:sldMkLst>
          <pc:docMk/>
          <pc:sldMk cId="546197120" sldId="276"/>
        </pc:sldMkLst>
      </pc:sldChg>
      <pc:sldChg chg="mod modTransition modShow">
        <pc:chgData name="郑 少锟" userId="ebab8a2128d61879" providerId="LiveId" clId="{0CF2C90D-A362-0A49-B4A2-BED358C85750}" dt="2021-10-26T19:17:18.194" v="10"/>
        <pc:sldMkLst>
          <pc:docMk/>
          <pc:sldMk cId="1148983783" sldId="277"/>
        </pc:sldMkLst>
      </pc:sldChg>
      <pc:sldChg chg="mod modTransition modShow">
        <pc:chgData name="郑 少锟" userId="ebab8a2128d61879" providerId="LiveId" clId="{0CF2C90D-A362-0A49-B4A2-BED358C85750}" dt="2021-10-26T19:17:18.194" v="10"/>
        <pc:sldMkLst>
          <pc:docMk/>
          <pc:sldMk cId="2094791623" sldId="278"/>
        </pc:sldMkLst>
      </pc:sldChg>
      <pc:sldChg chg="modTransition">
        <pc:chgData name="郑 少锟" userId="ebab8a2128d61879" providerId="LiveId" clId="{0CF2C90D-A362-0A49-B4A2-BED358C85750}" dt="2021-10-26T19:22:24.979" v="11"/>
        <pc:sldMkLst>
          <pc:docMk/>
          <pc:sldMk cId="1476845901" sldId="285"/>
        </pc:sldMkLst>
      </pc:sldChg>
      <pc:sldChg chg="modTransition">
        <pc:chgData name="郑 少锟" userId="ebab8a2128d61879" providerId="LiveId" clId="{0CF2C90D-A362-0A49-B4A2-BED358C85750}" dt="2021-10-26T19:22:24.979" v="11"/>
        <pc:sldMkLst>
          <pc:docMk/>
          <pc:sldMk cId="3721094400" sldId="286"/>
        </pc:sldMkLst>
      </pc:sldChg>
      <pc:sldChg chg="modTransition">
        <pc:chgData name="郑 少锟" userId="ebab8a2128d61879" providerId="LiveId" clId="{0CF2C90D-A362-0A49-B4A2-BED358C85750}" dt="2021-10-26T19:22:24.979" v="11"/>
        <pc:sldMkLst>
          <pc:docMk/>
          <pc:sldMk cId="1307721770" sldId="287"/>
        </pc:sldMkLst>
      </pc:sldChg>
      <pc:sldChg chg="modTransition">
        <pc:chgData name="郑 少锟" userId="ebab8a2128d61879" providerId="LiveId" clId="{0CF2C90D-A362-0A49-B4A2-BED358C85750}" dt="2021-10-26T19:22:24.979" v="11"/>
        <pc:sldMkLst>
          <pc:docMk/>
          <pc:sldMk cId="488995646" sldId="291"/>
        </pc:sldMkLst>
      </pc:sldChg>
      <pc:sldChg chg="mod modTransition modShow">
        <pc:chgData name="郑 少锟" userId="ebab8a2128d61879" providerId="LiveId" clId="{0CF2C90D-A362-0A49-B4A2-BED358C85750}" dt="2021-10-26T19:17:18.194" v="10"/>
        <pc:sldMkLst>
          <pc:docMk/>
          <pc:sldMk cId="3743420884" sldId="292"/>
        </pc:sldMkLst>
      </pc:sldChg>
      <pc:sldChg chg="modTransition">
        <pc:chgData name="郑 少锟" userId="ebab8a2128d61879" providerId="LiveId" clId="{0CF2C90D-A362-0A49-B4A2-BED358C85750}" dt="2021-10-26T19:22:24.979" v="11"/>
        <pc:sldMkLst>
          <pc:docMk/>
          <pc:sldMk cId="3318821627" sldId="293"/>
        </pc:sldMkLst>
      </pc:sldChg>
      <pc:sldChg chg="modTransition">
        <pc:chgData name="郑 少锟" userId="ebab8a2128d61879" providerId="LiveId" clId="{0CF2C90D-A362-0A49-B4A2-BED358C85750}" dt="2021-10-26T19:22:24.979" v="11"/>
        <pc:sldMkLst>
          <pc:docMk/>
          <pc:sldMk cId="3179959813" sldId="294"/>
        </pc:sldMkLst>
      </pc:sldChg>
      <pc:sldChg chg="del modTransition">
        <pc:chgData name="郑 少锟" userId="ebab8a2128d61879" providerId="LiveId" clId="{0CF2C90D-A362-0A49-B4A2-BED358C85750}" dt="2021-10-26T19:08:23.747" v="5" actId="2696"/>
        <pc:sldMkLst>
          <pc:docMk/>
          <pc:sldMk cId="3087607291" sldId="295"/>
        </pc:sldMkLst>
      </pc:sldChg>
      <pc:sldChg chg="modTransition">
        <pc:chgData name="郑 少锟" userId="ebab8a2128d61879" providerId="LiveId" clId="{0CF2C90D-A362-0A49-B4A2-BED358C85750}" dt="2021-10-26T19:22:24.979" v="11"/>
        <pc:sldMkLst>
          <pc:docMk/>
          <pc:sldMk cId="2905174607" sldId="296"/>
        </pc:sldMkLst>
      </pc:sldChg>
      <pc:sldChg chg="modTransition">
        <pc:chgData name="郑 少锟" userId="ebab8a2128d61879" providerId="LiveId" clId="{0CF2C90D-A362-0A49-B4A2-BED358C85750}" dt="2021-10-26T19:22:24.979" v="11"/>
        <pc:sldMkLst>
          <pc:docMk/>
          <pc:sldMk cId="614596408" sldId="297"/>
        </pc:sldMkLst>
      </pc:sldChg>
      <pc:sldChg chg="modTransition">
        <pc:chgData name="郑 少锟" userId="ebab8a2128d61879" providerId="LiveId" clId="{0CF2C90D-A362-0A49-B4A2-BED358C85750}" dt="2021-10-26T19:22:24.979" v="11"/>
        <pc:sldMkLst>
          <pc:docMk/>
          <pc:sldMk cId="1781852061" sldId="298"/>
        </pc:sldMkLst>
      </pc:sldChg>
      <pc:sldChg chg="modTransition">
        <pc:chgData name="郑 少锟" userId="ebab8a2128d61879" providerId="LiveId" clId="{0CF2C90D-A362-0A49-B4A2-BED358C85750}" dt="2021-10-26T19:22:24.979" v="11"/>
        <pc:sldMkLst>
          <pc:docMk/>
          <pc:sldMk cId="4109283996" sldId="299"/>
        </pc:sldMkLst>
      </pc:sldChg>
      <pc:sldChg chg="modTransition">
        <pc:chgData name="郑 少锟" userId="ebab8a2128d61879" providerId="LiveId" clId="{0CF2C90D-A362-0A49-B4A2-BED358C85750}" dt="2021-10-26T19:22:24.979" v="11"/>
        <pc:sldMkLst>
          <pc:docMk/>
          <pc:sldMk cId="567738506" sldId="300"/>
        </pc:sldMkLst>
      </pc:sldChg>
      <pc:sldChg chg="modTransition">
        <pc:chgData name="郑 少锟" userId="ebab8a2128d61879" providerId="LiveId" clId="{0CF2C90D-A362-0A49-B4A2-BED358C85750}" dt="2021-10-26T19:22:24.979" v="11"/>
        <pc:sldMkLst>
          <pc:docMk/>
          <pc:sldMk cId="2280587498" sldId="301"/>
        </pc:sldMkLst>
      </pc:sldChg>
      <pc:sldChg chg="modTransition">
        <pc:chgData name="郑 少锟" userId="ebab8a2128d61879" providerId="LiveId" clId="{0CF2C90D-A362-0A49-B4A2-BED358C85750}" dt="2021-10-26T19:22:24.979" v="11"/>
        <pc:sldMkLst>
          <pc:docMk/>
          <pc:sldMk cId="1199590536" sldId="302"/>
        </pc:sldMkLst>
      </pc:sldChg>
      <pc:sldChg chg="mod modTransition modShow">
        <pc:chgData name="郑 少锟" userId="ebab8a2128d61879" providerId="LiveId" clId="{0CF2C90D-A362-0A49-B4A2-BED358C85750}" dt="2021-10-26T19:17:18.194" v="10"/>
        <pc:sldMkLst>
          <pc:docMk/>
          <pc:sldMk cId="2520277789" sldId="304"/>
        </pc:sldMkLst>
      </pc:sldChg>
      <pc:sldChg chg="modTransition">
        <pc:chgData name="郑 少锟" userId="ebab8a2128d61879" providerId="LiveId" clId="{0CF2C90D-A362-0A49-B4A2-BED358C85750}" dt="2021-10-26T19:22:24.979" v="11"/>
        <pc:sldMkLst>
          <pc:docMk/>
          <pc:sldMk cId="2986610869" sldId="305"/>
        </pc:sldMkLst>
      </pc:sldChg>
      <pc:sldChg chg="modTransition">
        <pc:chgData name="郑 少锟" userId="ebab8a2128d61879" providerId="LiveId" clId="{0CF2C90D-A362-0A49-B4A2-BED358C85750}" dt="2021-10-26T19:22:24.979" v="11"/>
        <pc:sldMkLst>
          <pc:docMk/>
          <pc:sldMk cId="2481976168" sldId="310"/>
        </pc:sldMkLst>
      </pc:sldChg>
      <pc:sldChg chg="modTransition">
        <pc:chgData name="郑 少锟" userId="ebab8a2128d61879" providerId="LiveId" clId="{0CF2C90D-A362-0A49-B4A2-BED358C85750}" dt="2021-10-26T19:22:24.979" v="11"/>
        <pc:sldMkLst>
          <pc:docMk/>
          <pc:sldMk cId="1612645055" sldId="311"/>
        </pc:sldMkLst>
      </pc:sldChg>
      <pc:sldChg chg="modTransition">
        <pc:chgData name="郑 少锟" userId="ebab8a2128d61879" providerId="LiveId" clId="{0CF2C90D-A362-0A49-B4A2-BED358C85750}" dt="2021-10-26T19:22:24.979" v="11"/>
        <pc:sldMkLst>
          <pc:docMk/>
          <pc:sldMk cId="3215122698" sldId="312"/>
        </pc:sldMkLst>
      </pc:sldChg>
      <pc:sldChg chg="modTransition">
        <pc:chgData name="郑 少锟" userId="ebab8a2128d61879" providerId="LiveId" clId="{0CF2C90D-A362-0A49-B4A2-BED358C85750}" dt="2021-10-26T19:22:24.979" v="11"/>
        <pc:sldMkLst>
          <pc:docMk/>
          <pc:sldMk cId="3586474449" sldId="313"/>
        </pc:sldMkLst>
      </pc:sldChg>
      <pc:sldChg chg="modTransition">
        <pc:chgData name="郑 少锟" userId="ebab8a2128d61879" providerId="LiveId" clId="{0CF2C90D-A362-0A49-B4A2-BED358C85750}" dt="2021-10-26T19:22:24.979" v="11"/>
        <pc:sldMkLst>
          <pc:docMk/>
          <pc:sldMk cId="2140654736" sldId="314"/>
        </pc:sldMkLst>
      </pc:sldChg>
      <pc:sldChg chg="modTransition">
        <pc:chgData name="郑 少锟" userId="ebab8a2128d61879" providerId="LiveId" clId="{0CF2C90D-A362-0A49-B4A2-BED358C85750}" dt="2021-10-26T19:22:24.979" v="11"/>
        <pc:sldMkLst>
          <pc:docMk/>
          <pc:sldMk cId="4177295509" sldId="315"/>
        </pc:sldMkLst>
      </pc:sldChg>
      <pc:sldChg chg="modTransition">
        <pc:chgData name="郑 少锟" userId="ebab8a2128d61879" providerId="LiveId" clId="{0CF2C90D-A362-0A49-B4A2-BED358C85750}" dt="2021-10-26T19:22:24.979" v="11"/>
        <pc:sldMkLst>
          <pc:docMk/>
          <pc:sldMk cId="942939769" sldId="316"/>
        </pc:sldMkLst>
      </pc:sldChg>
      <pc:sldChg chg="modTransition">
        <pc:chgData name="郑 少锟" userId="ebab8a2128d61879" providerId="LiveId" clId="{0CF2C90D-A362-0A49-B4A2-BED358C85750}" dt="2021-10-26T19:22:24.979" v="11"/>
        <pc:sldMkLst>
          <pc:docMk/>
          <pc:sldMk cId="1822436652" sldId="317"/>
        </pc:sldMkLst>
      </pc:sldChg>
      <pc:sldChg chg="modTransition">
        <pc:chgData name="郑 少锟" userId="ebab8a2128d61879" providerId="LiveId" clId="{0CF2C90D-A362-0A49-B4A2-BED358C85750}" dt="2021-10-26T19:22:24.979" v="11"/>
        <pc:sldMkLst>
          <pc:docMk/>
          <pc:sldMk cId="426536207" sldId="318"/>
        </pc:sldMkLst>
      </pc:sldChg>
      <pc:sldChg chg="modTransition">
        <pc:chgData name="郑 少锟" userId="ebab8a2128d61879" providerId="LiveId" clId="{0CF2C90D-A362-0A49-B4A2-BED358C85750}" dt="2021-10-26T19:22:24.979" v="11"/>
        <pc:sldMkLst>
          <pc:docMk/>
          <pc:sldMk cId="1465578496" sldId="319"/>
        </pc:sldMkLst>
      </pc:sldChg>
      <pc:sldChg chg="mod modTransition modShow">
        <pc:chgData name="郑 少锟" userId="ebab8a2128d61879" providerId="LiveId" clId="{0CF2C90D-A362-0A49-B4A2-BED358C85750}" dt="2021-10-26T19:17:18.194" v="10"/>
        <pc:sldMkLst>
          <pc:docMk/>
          <pc:sldMk cId="4243097304" sldId="320"/>
        </pc:sldMkLst>
      </pc:sldChg>
      <pc:sldChg chg="modTransition">
        <pc:chgData name="郑 少锟" userId="ebab8a2128d61879" providerId="LiveId" clId="{0CF2C90D-A362-0A49-B4A2-BED358C85750}" dt="2021-10-26T19:22:24.979" v="11"/>
        <pc:sldMkLst>
          <pc:docMk/>
          <pc:sldMk cId="4131092371" sldId="321"/>
        </pc:sldMkLst>
      </pc:sldChg>
      <pc:sldChg chg="modTransition">
        <pc:chgData name="郑 少锟" userId="ebab8a2128d61879" providerId="LiveId" clId="{0CF2C90D-A362-0A49-B4A2-BED358C85750}" dt="2021-10-26T19:22:24.979" v="11"/>
        <pc:sldMkLst>
          <pc:docMk/>
          <pc:sldMk cId="3557374754" sldId="323"/>
        </pc:sldMkLst>
      </pc:sldChg>
      <pc:sldChg chg="modTransition">
        <pc:chgData name="郑 少锟" userId="ebab8a2128d61879" providerId="LiveId" clId="{0CF2C90D-A362-0A49-B4A2-BED358C85750}" dt="2021-10-26T19:22:24.979" v="11"/>
        <pc:sldMkLst>
          <pc:docMk/>
          <pc:sldMk cId="3692197748" sldId="324"/>
        </pc:sldMkLst>
      </pc:sldChg>
      <pc:sldChg chg="modTransition">
        <pc:chgData name="郑 少锟" userId="ebab8a2128d61879" providerId="LiveId" clId="{0CF2C90D-A362-0A49-B4A2-BED358C85750}" dt="2021-10-26T19:22:24.979" v="11"/>
        <pc:sldMkLst>
          <pc:docMk/>
          <pc:sldMk cId="2909077078" sldId="325"/>
        </pc:sldMkLst>
      </pc:sldChg>
      <pc:sldChg chg="modTransition">
        <pc:chgData name="郑 少锟" userId="ebab8a2128d61879" providerId="LiveId" clId="{0CF2C90D-A362-0A49-B4A2-BED358C85750}" dt="2021-10-26T19:22:24.979" v="11"/>
        <pc:sldMkLst>
          <pc:docMk/>
          <pc:sldMk cId="45180302" sldId="326"/>
        </pc:sldMkLst>
      </pc:sldChg>
      <pc:sldChg chg="modTransition">
        <pc:chgData name="郑 少锟" userId="ebab8a2128d61879" providerId="LiveId" clId="{0CF2C90D-A362-0A49-B4A2-BED358C85750}" dt="2021-10-26T19:22:24.979" v="11"/>
        <pc:sldMkLst>
          <pc:docMk/>
          <pc:sldMk cId="631268841" sldId="327"/>
        </pc:sldMkLst>
      </pc:sldChg>
      <pc:sldChg chg="mod modTransition modShow">
        <pc:chgData name="郑 少锟" userId="ebab8a2128d61879" providerId="LiveId" clId="{0CF2C90D-A362-0A49-B4A2-BED358C85750}" dt="2021-10-26T19:17:18.194" v="10"/>
        <pc:sldMkLst>
          <pc:docMk/>
          <pc:sldMk cId="2034082953" sldId="328"/>
        </pc:sldMkLst>
      </pc:sldChg>
      <pc:sldChg chg="modTransition">
        <pc:chgData name="郑 少锟" userId="ebab8a2128d61879" providerId="LiveId" clId="{0CF2C90D-A362-0A49-B4A2-BED358C85750}" dt="2021-10-26T19:22:24.979" v="11"/>
        <pc:sldMkLst>
          <pc:docMk/>
          <pc:sldMk cId="34355653" sldId="329"/>
        </pc:sldMkLst>
      </pc:sldChg>
      <pc:sldChg chg="modTransition">
        <pc:chgData name="郑 少锟" userId="ebab8a2128d61879" providerId="LiveId" clId="{0CF2C90D-A362-0A49-B4A2-BED358C85750}" dt="2021-10-26T19:22:24.979" v="11"/>
        <pc:sldMkLst>
          <pc:docMk/>
          <pc:sldMk cId="2177301871" sldId="331"/>
        </pc:sldMkLst>
      </pc:sldChg>
      <pc:sldChg chg="modTransition">
        <pc:chgData name="郑 少锟" userId="ebab8a2128d61879" providerId="LiveId" clId="{0CF2C90D-A362-0A49-B4A2-BED358C85750}" dt="2021-10-26T19:22:24.979" v="11"/>
        <pc:sldMkLst>
          <pc:docMk/>
          <pc:sldMk cId="2565637826" sldId="332"/>
        </pc:sldMkLst>
      </pc:sldChg>
      <pc:sldChg chg="modTransition">
        <pc:chgData name="郑 少锟" userId="ebab8a2128d61879" providerId="LiveId" clId="{0CF2C90D-A362-0A49-B4A2-BED358C85750}" dt="2021-10-26T19:22:24.979" v="11"/>
        <pc:sldMkLst>
          <pc:docMk/>
          <pc:sldMk cId="105798633" sldId="333"/>
        </pc:sldMkLst>
      </pc:sldChg>
      <pc:sldChg chg="mod modTransition modShow">
        <pc:chgData name="郑 少锟" userId="ebab8a2128d61879" providerId="LiveId" clId="{0CF2C90D-A362-0A49-B4A2-BED358C85750}" dt="2021-10-26T19:17:18.194" v="10"/>
        <pc:sldMkLst>
          <pc:docMk/>
          <pc:sldMk cId="2154400580" sldId="334"/>
        </pc:sldMkLst>
      </pc:sldChg>
      <pc:sldChg chg="mod modTransition modShow">
        <pc:chgData name="郑 少锟" userId="ebab8a2128d61879" providerId="LiveId" clId="{0CF2C90D-A362-0A49-B4A2-BED358C85750}" dt="2021-10-26T19:17:18.194" v="10"/>
        <pc:sldMkLst>
          <pc:docMk/>
          <pc:sldMk cId="3163846906" sldId="335"/>
        </pc:sldMkLst>
      </pc:sldChg>
      <pc:sldChg chg="mod modTransition modShow">
        <pc:chgData name="郑 少锟" userId="ebab8a2128d61879" providerId="LiveId" clId="{0CF2C90D-A362-0A49-B4A2-BED358C85750}" dt="2021-10-26T19:17:18.194" v="10"/>
        <pc:sldMkLst>
          <pc:docMk/>
          <pc:sldMk cId="45218796" sldId="337"/>
        </pc:sldMkLst>
      </pc:sldChg>
    </pc:docChg>
  </pc:docChgLst>
  <pc:docChgLst>
    <pc:chgData name="郑 少锟" userId="ebab8a2128d61879" providerId="LiveId" clId="{B58C5B0F-F3EE-4DCD-ADFB-3A2F54BAC87E}"/>
    <pc:docChg chg="addSld delSld modSld sldOrd">
      <pc:chgData name="郑 少锟" userId="ebab8a2128d61879" providerId="LiveId" clId="{B58C5B0F-F3EE-4DCD-ADFB-3A2F54BAC87E}" dt="2021-12-09T10:14:51.838" v="13" actId="47"/>
      <pc:docMkLst>
        <pc:docMk/>
      </pc:docMkLst>
      <pc:sldChg chg="del">
        <pc:chgData name="郑 少锟" userId="ebab8a2128d61879" providerId="LiveId" clId="{B58C5B0F-F3EE-4DCD-ADFB-3A2F54BAC87E}" dt="2021-12-09T10:09:40.530" v="0" actId="47"/>
        <pc:sldMkLst>
          <pc:docMk/>
          <pc:sldMk cId="2591561233" sldId="262"/>
        </pc:sldMkLst>
      </pc:sldChg>
      <pc:sldChg chg="del">
        <pc:chgData name="郑 少锟" userId="ebab8a2128d61879" providerId="LiveId" clId="{B58C5B0F-F3EE-4DCD-ADFB-3A2F54BAC87E}" dt="2021-12-09T10:09:40.530" v="0" actId="47"/>
        <pc:sldMkLst>
          <pc:docMk/>
          <pc:sldMk cId="3606246773" sldId="263"/>
        </pc:sldMkLst>
      </pc:sldChg>
      <pc:sldChg chg="del">
        <pc:chgData name="郑 少锟" userId="ebab8a2128d61879" providerId="LiveId" clId="{B58C5B0F-F3EE-4DCD-ADFB-3A2F54BAC87E}" dt="2021-12-09T10:09:40.530" v="0" actId="47"/>
        <pc:sldMkLst>
          <pc:docMk/>
          <pc:sldMk cId="2206818913" sldId="265"/>
        </pc:sldMkLst>
      </pc:sldChg>
      <pc:sldChg chg="del">
        <pc:chgData name="郑 少锟" userId="ebab8a2128d61879" providerId="LiveId" clId="{B58C5B0F-F3EE-4DCD-ADFB-3A2F54BAC87E}" dt="2021-12-09T10:09:40.530" v="0" actId="47"/>
        <pc:sldMkLst>
          <pc:docMk/>
          <pc:sldMk cId="2783530206" sldId="273"/>
        </pc:sldMkLst>
      </pc:sldChg>
      <pc:sldChg chg="del">
        <pc:chgData name="郑 少锟" userId="ebab8a2128d61879" providerId="LiveId" clId="{B58C5B0F-F3EE-4DCD-ADFB-3A2F54BAC87E}" dt="2021-12-09T10:09:40.530" v="0" actId="47"/>
        <pc:sldMkLst>
          <pc:docMk/>
          <pc:sldMk cId="893152506" sldId="274"/>
        </pc:sldMkLst>
      </pc:sldChg>
      <pc:sldChg chg="del">
        <pc:chgData name="郑 少锟" userId="ebab8a2128d61879" providerId="LiveId" clId="{B58C5B0F-F3EE-4DCD-ADFB-3A2F54BAC87E}" dt="2021-12-09T10:09:40.530" v="0" actId="47"/>
        <pc:sldMkLst>
          <pc:docMk/>
          <pc:sldMk cId="680354738" sldId="275"/>
        </pc:sldMkLst>
      </pc:sldChg>
      <pc:sldChg chg="del">
        <pc:chgData name="郑 少锟" userId="ebab8a2128d61879" providerId="LiveId" clId="{B58C5B0F-F3EE-4DCD-ADFB-3A2F54BAC87E}" dt="2021-12-09T10:09:40.530" v="0" actId="47"/>
        <pc:sldMkLst>
          <pc:docMk/>
          <pc:sldMk cId="546197120" sldId="276"/>
        </pc:sldMkLst>
      </pc:sldChg>
      <pc:sldChg chg="del">
        <pc:chgData name="郑 少锟" userId="ebab8a2128d61879" providerId="LiveId" clId="{B58C5B0F-F3EE-4DCD-ADFB-3A2F54BAC87E}" dt="2021-12-09T10:09:40.530" v="0" actId="47"/>
        <pc:sldMkLst>
          <pc:docMk/>
          <pc:sldMk cId="1148983783" sldId="277"/>
        </pc:sldMkLst>
      </pc:sldChg>
      <pc:sldChg chg="del">
        <pc:chgData name="郑 少锟" userId="ebab8a2128d61879" providerId="LiveId" clId="{B58C5B0F-F3EE-4DCD-ADFB-3A2F54BAC87E}" dt="2021-12-09T10:09:40.530" v="0" actId="47"/>
        <pc:sldMkLst>
          <pc:docMk/>
          <pc:sldMk cId="2094791623" sldId="278"/>
        </pc:sldMkLst>
      </pc:sldChg>
      <pc:sldChg chg="del">
        <pc:chgData name="郑 少锟" userId="ebab8a2128d61879" providerId="LiveId" clId="{B58C5B0F-F3EE-4DCD-ADFB-3A2F54BAC87E}" dt="2021-12-09T10:11:13.471" v="4" actId="47"/>
        <pc:sldMkLst>
          <pc:docMk/>
          <pc:sldMk cId="1199590536" sldId="302"/>
        </pc:sldMkLst>
      </pc:sldChg>
      <pc:sldChg chg="add del">
        <pc:chgData name="郑 少锟" userId="ebab8a2128d61879" providerId="LiveId" clId="{B58C5B0F-F3EE-4DCD-ADFB-3A2F54BAC87E}" dt="2021-12-09T10:11:08.619" v="3" actId="47"/>
        <pc:sldMkLst>
          <pc:docMk/>
          <pc:sldMk cId="2520277789" sldId="304"/>
        </pc:sldMkLst>
      </pc:sldChg>
      <pc:sldChg chg="add del ord">
        <pc:chgData name="郑 少锟" userId="ebab8a2128d61879" providerId="LiveId" clId="{B58C5B0F-F3EE-4DCD-ADFB-3A2F54BAC87E}" dt="2021-12-09T10:14:08.030" v="9"/>
        <pc:sldMkLst>
          <pc:docMk/>
          <pc:sldMk cId="2986610869" sldId="305"/>
        </pc:sldMkLst>
      </pc:sldChg>
      <pc:sldChg chg="del">
        <pc:chgData name="郑 少锟" userId="ebab8a2128d61879" providerId="LiveId" clId="{B58C5B0F-F3EE-4DCD-ADFB-3A2F54BAC87E}" dt="2021-12-09T10:14:42.327" v="11" actId="47"/>
        <pc:sldMkLst>
          <pc:docMk/>
          <pc:sldMk cId="942939769" sldId="316"/>
        </pc:sldMkLst>
      </pc:sldChg>
      <pc:sldChg chg="del">
        <pc:chgData name="郑 少锟" userId="ebab8a2128d61879" providerId="LiveId" clId="{B58C5B0F-F3EE-4DCD-ADFB-3A2F54BAC87E}" dt="2021-12-09T10:14:42.327" v="11" actId="47"/>
        <pc:sldMkLst>
          <pc:docMk/>
          <pc:sldMk cId="426536207" sldId="318"/>
        </pc:sldMkLst>
      </pc:sldChg>
      <pc:sldChg chg="del">
        <pc:chgData name="郑 少锟" userId="ebab8a2128d61879" providerId="LiveId" clId="{B58C5B0F-F3EE-4DCD-ADFB-3A2F54BAC87E}" dt="2021-12-09T10:14:47.329" v="12" actId="47"/>
        <pc:sldMkLst>
          <pc:docMk/>
          <pc:sldMk cId="4243097304" sldId="320"/>
        </pc:sldMkLst>
      </pc:sldChg>
      <pc:sldChg chg="del">
        <pc:chgData name="郑 少锟" userId="ebab8a2128d61879" providerId="LiveId" clId="{B58C5B0F-F3EE-4DCD-ADFB-3A2F54BAC87E}" dt="2021-12-09T10:14:51.838" v="13" actId="47"/>
        <pc:sldMkLst>
          <pc:docMk/>
          <pc:sldMk cId="2034082953" sldId="328"/>
        </pc:sldMkLst>
      </pc:sldChg>
      <pc:sldChg chg="add">
        <pc:chgData name="郑 少锟" userId="ebab8a2128d61879" providerId="LiveId" clId="{B58C5B0F-F3EE-4DCD-ADFB-3A2F54BAC87E}" dt="2021-12-09T10:10:53.429" v="2"/>
        <pc:sldMkLst>
          <pc:docMk/>
          <pc:sldMk cId="1096464861" sldId="334"/>
        </pc:sldMkLst>
      </pc:sldChg>
      <pc:sldChg chg="del">
        <pc:chgData name="郑 少锟" userId="ebab8a2128d61879" providerId="LiveId" clId="{B58C5B0F-F3EE-4DCD-ADFB-3A2F54BAC87E}" dt="2021-12-09T10:09:40.530" v="0" actId="47"/>
        <pc:sldMkLst>
          <pc:docMk/>
          <pc:sldMk cId="2154400580" sldId="334"/>
        </pc:sldMkLst>
      </pc:sldChg>
      <pc:sldChg chg="add del">
        <pc:chgData name="郑 少锟" userId="ebab8a2128d61879" providerId="LiveId" clId="{B58C5B0F-F3EE-4DCD-ADFB-3A2F54BAC87E}" dt="2021-12-09T10:14:05.877" v="6" actId="47"/>
        <pc:sldMkLst>
          <pc:docMk/>
          <pc:sldMk cId="1158906563" sldId="335"/>
        </pc:sldMkLst>
      </pc:sldChg>
      <pc:sldChg chg="del">
        <pc:chgData name="郑 少锟" userId="ebab8a2128d61879" providerId="LiveId" clId="{B58C5B0F-F3EE-4DCD-ADFB-3A2F54BAC87E}" dt="2021-12-09T10:09:40.530" v="0" actId="47"/>
        <pc:sldMkLst>
          <pc:docMk/>
          <pc:sldMk cId="3163846906" sldId="335"/>
        </pc:sldMkLst>
      </pc:sldChg>
      <pc:sldChg chg="add">
        <pc:chgData name="郑 少锟" userId="ebab8a2128d61879" providerId="LiveId" clId="{B58C5B0F-F3EE-4DCD-ADFB-3A2F54BAC87E}" dt="2021-12-09T10:14:36.855" v="10"/>
        <pc:sldMkLst>
          <pc:docMk/>
          <pc:sldMk cId="3975070014" sldId="335"/>
        </pc:sldMkLst>
      </pc:sldChg>
      <pc:sldChg chg="add">
        <pc:chgData name="郑 少锟" userId="ebab8a2128d61879" providerId="LiveId" clId="{B58C5B0F-F3EE-4DCD-ADFB-3A2F54BAC87E}" dt="2021-12-09T10:14:36.855" v="10"/>
        <pc:sldMkLst>
          <pc:docMk/>
          <pc:sldMk cId="3303043597" sldId="336"/>
        </pc:sldMkLst>
      </pc:sldChg>
      <pc:sldChg chg="del">
        <pc:chgData name="郑 少锟" userId="ebab8a2128d61879" providerId="LiveId" clId="{B58C5B0F-F3EE-4DCD-ADFB-3A2F54BAC87E}" dt="2021-12-09T10:09:40.530" v="0" actId="47"/>
        <pc:sldMkLst>
          <pc:docMk/>
          <pc:sldMk cId="45218796" sldId="33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kumimoji="1"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C1DB1E-3B1C-F74C-B323-1CBC3FCB693B}" type="datetimeFigureOut">
              <a:rPr kumimoji="1" lang="zh-CN" altLang="en-US" smtClean="0"/>
              <a:t>2021/12/9</a:t>
            </a:fld>
            <a:endParaRPr kumimoji="1"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kumimoji="1"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9DE126-B618-584F-9F55-E1B65C1E5C11}" type="slidenum">
              <a:rPr kumimoji="1" lang="zh-CN" altLang="en-US" smtClean="0"/>
              <a:t>‹#›</a:t>
            </a:fld>
            <a:endParaRPr kumimoji="1" lang="zh-CN" altLang="en-US"/>
          </a:p>
        </p:txBody>
      </p:sp>
    </p:spTree>
    <p:extLst>
      <p:ext uri="{BB962C8B-B14F-4D97-AF65-F5344CB8AC3E}">
        <p14:creationId xmlns:p14="http://schemas.microsoft.com/office/powerpoint/2010/main" val="41809731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Hi, there! My name is </a:t>
            </a:r>
            <a:r>
              <a:rPr kumimoji="1" lang="en-US" altLang="zh-CN" err="1"/>
              <a:t>Shaokun</a:t>
            </a:r>
            <a:r>
              <a:rPr kumimoji="1" lang="en-US" altLang="zh-CN"/>
              <a:t> Zheng and I am going to present our work: Ensemble Denoising for Monte Carlo Renderings.</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1</a:t>
            </a:fld>
            <a:endParaRPr kumimoji="1" lang="zh-CN" altLang="en-US"/>
          </a:p>
        </p:txBody>
      </p:sp>
    </p:spTree>
    <p:extLst>
      <p:ext uri="{BB962C8B-B14F-4D97-AF65-F5344CB8AC3E}">
        <p14:creationId xmlns:p14="http://schemas.microsoft.com/office/powerpoint/2010/main" val="551064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2</a:t>
            </a:fld>
            <a:endParaRPr kumimoji="1" lang="zh-CN" altLang="en-US"/>
          </a:p>
        </p:txBody>
      </p:sp>
    </p:spTree>
    <p:extLst>
      <p:ext uri="{BB962C8B-B14F-4D97-AF65-F5344CB8AC3E}">
        <p14:creationId xmlns:p14="http://schemas.microsoft.com/office/powerpoint/2010/main" val="25002330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a:p>
        </p:txBody>
      </p:sp>
      <p:sp>
        <p:nvSpPr>
          <p:cNvPr id="4" name="灯片编号占位符 3"/>
          <p:cNvSpPr>
            <a:spLocks noGrp="1"/>
          </p:cNvSpPr>
          <p:nvPr>
            <p:ph type="sldNum" sz="quarter" idx="5"/>
          </p:nvPr>
        </p:nvSpPr>
        <p:spPr/>
        <p:txBody>
          <a:bodyPr/>
          <a:lstStyle/>
          <a:p>
            <a:fld id="{D0B14AE7-B117-C44B-A02A-59701FCD564B}" type="slidenum">
              <a:rPr kumimoji="1" lang="zh-CN" altLang="en-US" smtClean="0"/>
              <a:t>3</a:t>
            </a:fld>
            <a:endParaRPr kumimoji="1" lang="zh-CN" altLang="en-US"/>
          </a:p>
        </p:txBody>
      </p:sp>
    </p:spTree>
    <p:extLst>
      <p:ext uri="{BB962C8B-B14F-4D97-AF65-F5344CB8AC3E}">
        <p14:creationId xmlns:p14="http://schemas.microsoft.com/office/powerpoint/2010/main" val="2924987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zh-CN"/>
              <a:t>For instance, in the glass of water scene rendered at 128 samples per pixel, KPCN produces beautiful results [click] while NFOR and RDFC exhibit obvious artifacts.</a:t>
            </a:r>
            <a:endParaRPr kumimoji="1" lang="zh-CN" altLang="en-US"/>
          </a:p>
        </p:txBody>
      </p:sp>
      <p:sp>
        <p:nvSpPr>
          <p:cNvPr id="4" name="灯片编号占位符 3"/>
          <p:cNvSpPr>
            <a:spLocks noGrp="1"/>
          </p:cNvSpPr>
          <p:nvPr>
            <p:ph type="sldNum" sz="quarter" idx="5"/>
          </p:nvPr>
        </p:nvSpPr>
        <p:spPr/>
        <p:txBody>
          <a:bodyPr/>
          <a:lstStyle/>
          <a:p>
            <a:fld id="{D0B14AE7-B117-C44B-A02A-59701FCD564B}" type="slidenum">
              <a:rPr kumimoji="1" lang="zh-CN" altLang="en-US" smtClean="0"/>
              <a:t>4</a:t>
            </a:fld>
            <a:endParaRPr kumimoji="1" lang="zh-CN" altLang="en-US"/>
          </a:p>
        </p:txBody>
      </p:sp>
    </p:spTree>
    <p:extLst>
      <p:ext uri="{BB962C8B-B14F-4D97-AF65-F5344CB8AC3E}">
        <p14:creationId xmlns:p14="http://schemas.microsoft.com/office/powerpoint/2010/main" val="2151917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5</a:t>
            </a:fld>
            <a:endParaRPr kumimoji="1" lang="zh-CN" altLang="en-US"/>
          </a:p>
        </p:txBody>
      </p:sp>
    </p:spTree>
    <p:extLst>
      <p:ext uri="{BB962C8B-B14F-4D97-AF65-F5344CB8AC3E}">
        <p14:creationId xmlns:p14="http://schemas.microsoft.com/office/powerpoint/2010/main" val="37341897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zh-CN"/>
              <a:t>Nevertheless, in the Curly Hair scene rendered at 64 </a:t>
            </a:r>
            <a:r>
              <a:rPr kumimoji="1" lang="en-US" altLang="zh-CN" err="1"/>
              <a:t>spp</a:t>
            </a:r>
            <a:r>
              <a:rPr kumimoji="1" lang="en-US" altLang="zh-CN"/>
              <a:t>, [click] the results of KPCN and MCGAN are unsatisfactory with over-blurry or color bias, while NFOR and RDFC work well.</a:t>
            </a:r>
            <a:endParaRPr kumimoji="1" lang="zh-CN" altLang="en-US"/>
          </a:p>
        </p:txBody>
      </p:sp>
      <p:sp>
        <p:nvSpPr>
          <p:cNvPr id="4" name="灯片编号占位符 3"/>
          <p:cNvSpPr>
            <a:spLocks noGrp="1"/>
          </p:cNvSpPr>
          <p:nvPr>
            <p:ph type="sldNum" sz="quarter" idx="5"/>
          </p:nvPr>
        </p:nvSpPr>
        <p:spPr/>
        <p:txBody>
          <a:bodyPr/>
          <a:lstStyle/>
          <a:p>
            <a:fld id="{7D19D5A7-1F99-044D-822D-2FE2C5477A98}" type="slidenum">
              <a:rPr kumimoji="1" lang="zh-CN" altLang="en-US" smtClean="0"/>
              <a:t>6</a:t>
            </a:fld>
            <a:endParaRPr kumimoji="1" lang="zh-CN" altLang="en-US"/>
          </a:p>
        </p:txBody>
      </p:sp>
    </p:spTree>
    <p:extLst>
      <p:ext uri="{BB962C8B-B14F-4D97-AF65-F5344CB8AC3E}">
        <p14:creationId xmlns:p14="http://schemas.microsoft.com/office/powerpoint/2010/main" val="24159816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These two cases indicates that, each individual denoiser has its own strengths, weaknesses, and application scenarios.</a:t>
            </a:r>
            <a:endParaRPr kumimoji="1" lang="zh-CN" altLang="en-US"/>
          </a:p>
        </p:txBody>
      </p:sp>
      <p:sp>
        <p:nvSpPr>
          <p:cNvPr id="4" name="灯片编号占位符 3"/>
          <p:cNvSpPr>
            <a:spLocks noGrp="1"/>
          </p:cNvSpPr>
          <p:nvPr>
            <p:ph type="sldNum" sz="quarter" idx="5"/>
          </p:nvPr>
        </p:nvSpPr>
        <p:spPr/>
        <p:txBody>
          <a:bodyPr/>
          <a:lstStyle/>
          <a:p>
            <a:fld id="{D0B14AE7-B117-C44B-A02A-59701FCD564B}" type="slidenum">
              <a:rPr kumimoji="1" lang="zh-CN" altLang="en-US" smtClean="0"/>
              <a:t>7</a:t>
            </a:fld>
            <a:endParaRPr kumimoji="1" lang="zh-CN" altLang="en-US"/>
          </a:p>
        </p:txBody>
      </p:sp>
    </p:spTree>
    <p:extLst>
      <p:ext uri="{BB962C8B-B14F-4D97-AF65-F5344CB8AC3E}">
        <p14:creationId xmlns:p14="http://schemas.microsoft.com/office/powerpoint/2010/main" val="17617006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Such observations naturally motivate us to ponder the question: would it be possible to unite multiple existing denoisers</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8</a:t>
            </a:fld>
            <a:endParaRPr kumimoji="1" lang="zh-CN" altLang="en-US"/>
          </a:p>
        </p:txBody>
      </p:sp>
    </p:spTree>
    <p:extLst>
      <p:ext uri="{BB962C8B-B14F-4D97-AF65-F5344CB8AC3E}">
        <p14:creationId xmlns:p14="http://schemas.microsoft.com/office/powerpoint/2010/main" val="26756546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 so that a stronger combined one could be formed.</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9</a:t>
            </a:fld>
            <a:endParaRPr kumimoji="1" lang="zh-CN" altLang="en-US"/>
          </a:p>
        </p:txBody>
      </p:sp>
    </p:spTree>
    <p:extLst>
      <p:ext uri="{BB962C8B-B14F-4D97-AF65-F5344CB8AC3E}">
        <p14:creationId xmlns:p14="http://schemas.microsoft.com/office/powerpoint/2010/main" val="27711291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zh-CN"/>
              <a:t>With our theoretical formulation and practical algorithm, multiple individual base denoisers are combined into a stronger ensemble denoiser.</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10</a:t>
            </a:fld>
            <a:endParaRPr kumimoji="1" lang="zh-CN" altLang="en-US"/>
          </a:p>
        </p:txBody>
      </p:sp>
    </p:spTree>
    <p:extLst>
      <p:ext uri="{BB962C8B-B14F-4D97-AF65-F5344CB8AC3E}">
        <p14:creationId xmlns:p14="http://schemas.microsoft.com/office/powerpoint/2010/main" val="17961288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Now let’s dive into the details.</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11</a:t>
            </a:fld>
            <a:endParaRPr kumimoji="1" lang="zh-CN" altLang="en-US"/>
          </a:p>
        </p:txBody>
      </p:sp>
    </p:spTree>
    <p:extLst>
      <p:ext uri="{BB962C8B-B14F-4D97-AF65-F5344CB8AC3E}">
        <p14:creationId xmlns:p14="http://schemas.microsoft.com/office/powerpoint/2010/main" val="38578225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An image-space Monte Carlo denoiser can be formalized as a parameterized </a:t>
            </a:r>
            <a:r>
              <a:rPr kumimoji="1" lang="en-US" altLang="zh-CN" sz="1200" b="0" i="0" u="none" strike="noStrike" kern="1200">
                <a:solidFill>
                  <a:schemeClr val="tx1"/>
                </a:solidFill>
                <a:effectLst/>
                <a:latin typeface="+mn-lt"/>
                <a:ea typeface="+mn-ea"/>
                <a:cs typeface="+mn-cs"/>
              </a:rPr>
              <a:t>[</a:t>
            </a:r>
            <a:r>
              <a:rPr lang="en-US" altLang="zh-CN" sz="1200" b="0" i="0" u="none" strike="noStrike" kern="1200" err="1">
                <a:solidFill>
                  <a:schemeClr val="tx1"/>
                </a:solidFill>
                <a:effectLst/>
                <a:latin typeface="+mn-lt"/>
                <a:ea typeface="+mn-ea"/>
                <a:cs typeface="+mn-cs"/>
              </a:rPr>
              <a:t>pəˈramədəˌrīz</a:t>
            </a:r>
            <a:r>
              <a:rPr lang="en-US" altLang="zh-CN" sz="1200" b="0" i="0" u="none" strike="noStrike" kern="1200">
                <a:solidFill>
                  <a:schemeClr val="tx1"/>
                </a:solidFill>
                <a:effectLst/>
                <a:latin typeface="+mn-lt"/>
                <a:ea typeface="+mn-ea"/>
                <a:cs typeface="+mn-cs"/>
              </a:rPr>
              <a:t>]</a:t>
            </a:r>
            <a:r>
              <a:rPr kumimoji="1" lang="en-US" altLang="zh-CN"/>
              <a:t> function that takes as input the [click] noisy rendering x and auxiliary features G (such as normal, albedo, depth), and [click] outputs the denoised clean image y.</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12</a:t>
            </a:fld>
            <a:endParaRPr kumimoji="1" lang="zh-CN" altLang="en-US"/>
          </a:p>
        </p:txBody>
      </p:sp>
    </p:spTree>
    <p:extLst>
      <p:ext uri="{BB962C8B-B14F-4D97-AF65-F5344CB8AC3E}">
        <p14:creationId xmlns:p14="http://schemas.microsoft.com/office/powerpoint/2010/main" val="14416333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With multiple denoisers, given the same input x and G, each denoiser will produce different denoised images.</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13</a:t>
            </a:fld>
            <a:endParaRPr kumimoji="1" lang="zh-CN" altLang="en-US"/>
          </a:p>
        </p:txBody>
      </p:sp>
    </p:spTree>
    <p:extLst>
      <p:ext uri="{BB962C8B-B14F-4D97-AF65-F5344CB8AC3E}">
        <p14:creationId xmlns:p14="http://schemas.microsoft.com/office/powerpoint/2010/main" val="36629070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We define the ensemble denoiser z as per-pixel weighted sums of these base denoiser results, which, when written in the matrix-vector form, [click]</a:t>
            </a:r>
            <a:r>
              <a:rPr kumimoji="1" lang="zh-CN" altLang="en-US"/>
              <a:t> </a:t>
            </a:r>
            <a:r>
              <a:rPr kumimoji="1" lang="en-US" altLang="zh-CN"/>
              <a:t>is the pixel-wise dot product of the weight vector w and the base denoiser vector y.</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14</a:t>
            </a:fld>
            <a:endParaRPr kumimoji="1" lang="zh-CN" altLang="en-US"/>
          </a:p>
        </p:txBody>
      </p:sp>
    </p:spTree>
    <p:extLst>
      <p:ext uri="{BB962C8B-B14F-4D97-AF65-F5344CB8AC3E}">
        <p14:creationId xmlns:p14="http://schemas.microsoft.com/office/powerpoint/2010/main" val="36971398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The objective is to find the weight vector w that minimizes the MSE between z and the ground-truth image mu.</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15</a:t>
            </a:fld>
            <a:endParaRPr kumimoji="1" lang="zh-CN" altLang="en-US"/>
          </a:p>
        </p:txBody>
      </p:sp>
    </p:spTree>
    <p:extLst>
      <p:ext uri="{BB962C8B-B14F-4D97-AF65-F5344CB8AC3E}">
        <p14:creationId xmlns:p14="http://schemas.microsoft.com/office/powerpoint/2010/main" val="12419323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However, [click] with the absence of mu, [click] an analytic derivation of the MSE is impossible. Instead, we must estimate it.</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16</a:t>
            </a:fld>
            <a:endParaRPr kumimoji="1" lang="zh-CN" altLang="en-US"/>
          </a:p>
        </p:txBody>
      </p:sp>
    </p:spTree>
    <p:extLst>
      <p:ext uri="{BB962C8B-B14F-4D97-AF65-F5344CB8AC3E}">
        <p14:creationId xmlns:p14="http://schemas.microsoft.com/office/powerpoint/2010/main" val="37344677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Expanding the objective function into the quadratic form, the main task [click] is to estimate the MSE matrix M. </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17</a:t>
            </a:fld>
            <a:endParaRPr kumimoji="1" lang="zh-CN" altLang="en-US"/>
          </a:p>
        </p:txBody>
      </p:sp>
    </p:spTree>
    <p:extLst>
      <p:ext uri="{BB962C8B-B14F-4D97-AF65-F5344CB8AC3E}">
        <p14:creationId xmlns:p14="http://schemas.microsoft.com/office/powerpoint/2010/main" val="11168775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zh-CN"/>
              <a:t>However, the product of correlated terms in the expectation operator complicates the estimation.</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18</a:t>
            </a:fld>
            <a:endParaRPr kumimoji="1" lang="zh-CN" altLang="en-US"/>
          </a:p>
        </p:txBody>
      </p:sp>
    </p:spTree>
    <p:extLst>
      <p:ext uri="{BB962C8B-B14F-4D97-AF65-F5344CB8AC3E}">
        <p14:creationId xmlns:p14="http://schemas.microsoft.com/office/powerpoint/2010/main" val="11542143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 an intuitive solution of decorrelating the terms will effectively tackle this issue. So how do we achieve such de-correlation?</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19</a:t>
            </a:fld>
            <a:endParaRPr kumimoji="1" lang="zh-CN" altLang="en-US"/>
          </a:p>
        </p:txBody>
      </p:sp>
    </p:spTree>
    <p:extLst>
      <p:ext uri="{BB962C8B-B14F-4D97-AF65-F5344CB8AC3E}">
        <p14:creationId xmlns:p14="http://schemas.microsoft.com/office/powerpoint/2010/main" val="33569113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We leverage the dual-buffer strategy, which is commonly used in previous work for estimating the variance or MSE of a single denoiser. And we further extend it to support the estimation of the MSE matrix for multiple denoisers. </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20</a:t>
            </a:fld>
            <a:endParaRPr kumimoji="1" lang="zh-CN" altLang="en-US"/>
          </a:p>
        </p:txBody>
      </p:sp>
    </p:spTree>
    <p:extLst>
      <p:ext uri="{BB962C8B-B14F-4D97-AF65-F5344CB8AC3E}">
        <p14:creationId xmlns:p14="http://schemas.microsoft.com/office/powerpoint/2010/main" val="31226227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Suppose we have an image x rendered at 64 </a:t>
            </a:r>
            <a:r>
              <a:rPr kumimoji="1" lang="en-US" altLang="zh-CN" err="1"/>
              <a:t>spp</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21</a:t>
            </a:fld>
            <a:endParaRPr kumimoji="1" lang="zh-CN" altLang="en-US"/>
          </a:p>
        </p:txBody>
      </p:sp>
    </p:spTree>
    <p:extLst>
      <p:ext uri="{BB962C8B-B14F-4D97-AF65-F5344CB8AC3E}">
        <p14:creationId xmlns:p14="http://schemas.microsoft.com/office/powerpoint/2010/main" val="32724518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 the dual-buffer strategy separates the samples into two half-buffers </a:t>
            </a:r>
            <a:r>
              <a:rPr kumimoji="1" lang="en-US" altLang="zh-CN" err="1"/>
              <a:t>xA</a:t>
            </a:r>
            <a:r>
              <a:rPr kumimoji="1" lang="en-US" altLang="zh-CN"/>
              <a:t> and </a:t>
            </a:r>
            <a:r>
              <a:rPr kumimoji="1" lang="en-US" altLang="zh-CN" err="1"/>
              <a:t>xB</a:t>
            </a:r>
            <a:r>
              <a:rPr kumimoji="1" lang="en-US" altLang="zh-CN"/>
              <a:t>, each independently containing 32 samples.</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22</a:t>
            </a:fld>
            <a:endParaRPr kumimoji="1" lang="zh-CN" altLang="en-US"/>
          </a:p>
        </p:txBody>
      </p:sp>
    </p:spTree>
    <p:extLst>
      <p:ext uri="{BB962C8B-B14F-4D97-AF65-F5344CB8AC3E}">
        <p14:creationId xmlns:p14="http://schemas.microsoft.com/office/powerpoint/2010/main" val="2664427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Applying a denoiser to </a:t>
            </a:r>
            <a:r>
              <a:rPr kumimoji="1" lang="en-US" altLang="zh-CN" err="1"/>
              <a:t>xA</a:t>
            </a:r>
            <a:r>
              <a:rPr kumimoji="1" lang="en-US" altLang="zh-CN"/>
              <a:t> and </a:t>
            </a:r>
            <a:r>
              <a:rPr kumimoji="1" lang="en-US" altLang="zh-CN" err="1"/>
              <a:t>xB</a:t>
            </a:r>
            <a:r>
              <a:rPr kumimoji="1" lang="en-US" altLang="zh-CN"/>
              <a:t>, we get two independent denoised half-buffers </a:t>
            </a:r>
            <a:r>
              <a:rPr kumimoji="1" lang="en-US" altLang="zh-CN" err="1"/>
              <a:t>yA</a:t>
            </a:r>
            <a:r>
              <a:rPr kumimoji="1" lang="en-US" altLang="zh-CN"/>
              <a:t> and </a:t>
            </a:r>
            <a:r>
              <a:rPr kumimoji="1" lang="en-US" altLang="zh-CN" err="1"/>
              <a:t>yB</a:t>
            </a:r>
            <a:r>
              <a:rPr kumimoji="1" lang="en-US" altLang="zh-CN"/>
              <a:t>.</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23</a:t>
            </a:fld>
            <a:endParaRPr kumimoji="1" lang="zh-CN" altLang="en-US"/>
          </a:p>
        </p:txBody>
      </p:sp>
    </p:spTree>
    <p:extLst>
      <p:ext uri="{BB962C8B-B14F-4D97-AF65-F5344CB8AC3E}">
        <p14:creationId xmlns:p14="http://schemas.microsoft.com/office/powerpoint/2010/main" val="27283774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And with multiple base denoisers</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24</a:t>
            </a:fld>
            <a:endParaRPr kumimoji="1" lang="zh-CN" altLang="en-US"/>
          </a:p>
        </p:txBody>
      </p:sp>
    </p:spTree>
    <p:extLst>
      <p:ext uri="{BB962C8B-B14F-4D97-AF65-F5344CB8AC3E}">
        <p14:creationId xmlns:p14="http://schemas.microsoft.com/office/powerpoint/2010/main" val="423402269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There will be yA123, yB123, etc.</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25</a:t>
            </a:fld>
            <a:endParaRPr kumimoji="1" lang="zh-CN" altLang="en-US"/>
          </a:p>
        </p:txBody>
      </p:sp>
    </p:spTree>
    <p:extLst>
      <p:ext uri="{BB962C8B-B14F-4D97-AF65-F5344CB8AC3E}">
        <p14:creationId xmlns:p14="http://schemas.microsoft.com/office/powerpoint/2010/main" val="20470899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Collecting them into vectors, we therefore obtain the uncorrelated vectors </a:t>
            </a:r>
            <a:r>
              <a:rPr kumimoji="1" lang="en-US" altLang="zh-CN" err="1"/>
              <a:t>yA</a:t>
            </a:r>
            <a:r>
              <a:rPr kumimoji="1" lang="en-US" altLang="zh-CN"/>
              <a:t> and </a:t>
            </a:r>
            <a:r>
              <a:rPr kumimoji="1" lang="en-US" altLang="zh-CN" err="1"/>
              <a:t>yB</a:t>
            </a:r>
            <a:endParaRPr kumimoji="1" lang="zh-CN" altLang="en-US"/>
          </a:p>
        </p:txBody>
      </p:sp>
      <p:sp>
        <p:nvSpPr>
          <p:cNvPr id="4" name="灯片编号占位符 3"/>
          <p:cNvSpPr>
            <a:spLocks noGrp="1"/>
          </p:cNvSpPr>
          <p:nvPr>
            <p:ph type="sldNum" sz="quarter" idx="5"/>
          </p:nvPr>
        </p:nvSpPr>
        <p:spPr/>
        <p:txBody>
          <a:bodyPr/>
          <a:lstStyle/>
          <a:p>
            <a:fld id="{7D19D5A7-1F99-044D-822D-2FE2C5477A98}" type="slidenum">
              <a:rPr kumimoji="1" lang="zh-CN" altLang="en-US" smtClean="0"/>
              <a:t>26</a:t>
            </a:fld>
            <a:endParaRPr kumimoji="1" lang="zh-CN" altLang="en-US"/>
          </a:p>
        </p:txBody>
      </p:sp>
    </p:spTree>
    <p:extLst>
      <p:ext uri="{BB962C8B-B14F-4D97-AF65-F5344CB8AC3E}">
        <p14:creationId xmlns:p14="http://schemas.microsoft.com/office/powerpoint/2010/main" val="231068271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Upon them, we are now able to construct the estimation of the MSE matrix</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27</a:t>
            </a:fld>
            <a:endParaRPr kumimoji="1" lang="zh-CN" altLang="en-US"/>
          </a:p>
        </p:txBody>
      </p:sp>
    </p:spTree>
    <p:extLst>
      <p:ext uri="{BB962C8B-B14F-4D97-AF65-F5344CB8AC3E}">
        <p14:creationId xmlns:p14="http://schemas.microsoft.com/office/powerpoint/2010/main" val="31988675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 and furthermore, the practically solvable version of the optimization problem.</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28</a:t>
            </a:fld>
            <a:endParaRPr kumimoji="1" lang="zh-CN" altLang="en-US"/>
          </a:p>
        </p:txBody>
      </p:sp>
    </p:spTree>
    <p:extLst>
      <p:ext uri="{BB962C8B-B14F-4D97-AF65-F5344CB8AC3E}">
        <p14:creationId xmlns:p14="http://schemas.microsoft.com/office/powerpoint/2010/main" val="4487446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Interestingly, we found several nice properties of the ensemble denoising formulation. For example, the optimization problem is convex and the dual-buffer estimate of M is unbiased </a:t>
            </a:r>
            <a:r>
              <a:rPr kumimoji="1" lang="en-US" altLang="zh-CN" err="1"/>
              <a:t>w.r.t.</a:t>
            </a:r>
            <a:r>
              <a:rPr kumimoji="1" lang="en-US" altLang="zh-CN"/>
              <a:t> half-buffers.  Consistency preserving is another important property, that is, if any base denoiser is consistent, the ensemble is as well consistent.</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29</a:t>
            </a:fld>
            <a:endParaRPr kumimoji="1" lang="zh-CN" altLang="en-US"/>
          </a:p>
        </p:txBody>
      </p:sp>
    </p:spTree>
    <p:extLst>
      <p:ext uri="{BB962C8B-B14F-4D97-AF65-F5344CB8AC3E}">
        <p14:creationId xmlns:p14="http://schemas.microsoft.com/office/powerpoint/2010/main" val="426899783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Besides the core part of our algorithm as aforementioned, there are also some implementation details bring a further boost to quality and efficiency. </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30</a:t>
            </a:fld>
            <a:endParaRPr kumimoji="1" lang="zh-CN" altLang="en-US"/>
          </a:p>
        </p:txBody>
      </p:sp>
    </p:spTree>
    <p:extLst>
      <p:ext uri="{BB962C8B-B14F-4D97-AF65-F5344CB8AC3E}">
        <p14:creationId xmlns:p14="http://schemas.microsoft.com/office/powerpoint/2010/main" val="418222941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We also apply cross-bilateral filtering to the weight maps</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31</a:t>
            </a:fld>
            <a:endParaRPr kumimoji="1" lang="zh-CN" altLang="en-US"/>
          </a:p>
        </p:txBody>
      </p:sp>
    </p:spTree>
    <p:extLst>
      <p:ext uri="{BB962C8B-B14F-4D97-AF65-F5344CB8AC3E}">
        <p14:creationId xmlns:p14="http://schemas.microsoft.com/office/powerpoint/2010/main" val="184255967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 so less residual noise and better visual quality is achieved.</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32</a:t>
            </a:fld>
            <a:endParaRPr kumimoji="1" lang="zh-CN" altLang="en-US"/>
          </a:p>
        </p:txBody>
      </p:sp>
    </p:spTree>
    <p:extLst>
      <p:ext uri="{BB962C8B-B14F-4D97-AF65-F5344CB8AC3E}">
        <p14:creationId xmlns:p14="http://schemas.microsoft.com/office/powerpoint/2010/main" val="230306637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To recap, this is the overall pipeline of our method.</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33</a:t>
            </a:fld>
            <a:endParaRPr kumimoji="1" lang="zh-CN" altLang="en-US"/>
          </a:p>
        </p:txBody>
      </p:sp>
    </p:spTree>
    <p:extLst>
      <p:ext uri="{BB962C8B-B14F-4D97-AF65-F5344CB8AC3E}">
        <p14:creationId xmlns:p14="http://schemas.microsoft.com/office/powerpoint/2010/main" val="22788910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So next, I will showcase some of the experimental results.</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34</a:t>
            </a:fld>
            <a:endParaRPr kumimoji="1" lang="zh-CN" altLang="en-US"/>
          </a:p>
        </p:txBody>
      </p:sp>
    </p:spTree>
    <p:extLst>
      <p:ext uri="{BB962C8B-B14F-4D97-AF65-F5344CB8AC3E}">
        <p14:creationId xmlns:p14="http://schemas.microsoft.com/office/powerpoint/2010/main" val="266262532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zh-CN"/>
              <a:t>We compare the combined results with the base denoisers. Our method successfully inherits the strengths of the corresponding base denoisers and cleans up their artifacts, robustly achieving better visual quality and lower quantitative error.</a:t>
            </a:r>
            <a:endParaRPr kumimoji="1" lang="zh-CN" altLang="en-US"/>
          </a:p>
          <a:p>
            <a:endParaRPr kumimoji="1" lang="en-US" altLang="zh-CN"/>
          </a:p>
          <a:p>
            <a:r>
              <a:rPr kumimoji="1" lang="en-US" altLang="zh-CN"/>
              <a:t>For example, in the Bathroom 2 scene rendered at 16spp, [click] NFOR and RDFC have spotty artifacts at the bottom of the basin, [click] while in the corresponding ensembles such as #20, 27, and 29, they are both successfully fixed.</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35</a:t>
            </a:fld>
            <a:endParaRPr kumimoji="1" lang="zh-CN" altLang="en-US"/>
          </a:p>
        </p:txBody>
      </p:sp>
    </p:spTree>
    <p:extLst>
      <p:ext uri="{BB962C8B-B14F-4D97-AF65-F5344CB8AC3E}">
        <p14:creationId xmlns:p14="http://schemas.microsoft.com/office/powerpoint/2010/main" val="281417649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And in the Furball scene rendered at 64spp, [click] the over-blurry of KPCN and the color bias of MCGAN are also defeated in ensembles such as 26 and 32.</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36</a:t>
            </a:fld>
            <a:endParaRPr kumimoji="1" lang="zh-CN" altLang="en-US"/>
          </a:p>
        </p:txBody>
      </p:sp>
    </p:spTree>
    <p:extLst>
      <p:ext uri="{BB962C8B-B14F-4D97-AF65-F5344CB8AC3E}">
        <p14:creationId xmlns:p14="http://schemas.microsoft.com/office/powerpoint/2010/main" val="317018781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Besides looking into individual scenes and combinations, we propose a scoring and ranking framework for a more intuitive view of each candidate’s overall performance. We extensively analyze different selection schemes of base denoisers and provide practical guides for users.</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37</a:t>
            </a:fld>
            <a:endParaRPr kumimoji="1" lang="zh-CN" altLang="en-US"/>
          </a:p>
        </p:txBody>
      </p:sp>
    </p:spTree>
    <p:extLst>
      <p:ext uri="{BB962C8B-B14F-4D97-AF65-F5344CB8AC3E}">
        <p14:creationId xmlns:p14="http://schemas.microsoft.com/office/powerpoint/2010/main" val="121625588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We also compare our algorithm to the one-hot selection methods, which assign binary weights to the base denoisers. Our method outperforms different one-hot variants in most cases. For example, in the Bathroom 2 scene rendered at 8spp, when combining MCGAN, OIDN, NFOR, and RDFC, </a:t>
            </a:r>
            <a:r>
              <a:rPr lang="en-US" altLang="zh-CN"/>
              <a:t>All three one-hot variants show different degrees of visual discontinuity, while ours produces a clean and smooth result.</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38</a:t>
            </a:fld>
            <a:endParaRPr kumimoji="1" lang="zh-CN" altLang="en-US"/>
          </a:p>
        </p:txBody>
      </p:sp>
    </p:spTree>
    <p:extLst>
      <p:ext uri="{BB962C8B-B14F-4D97-AF65-F5344CB8AC3E}">
        <p14:creationId xmlns:p14="http://schemas.microsoft.com/office/powerpoint/2010/main" val="199634808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In conclusion</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39</a:t>
            </a:fld>
            <a:endParaRPr kumimoji="1" lang="zh-CN" altLang="en-US"/>
          </a:p>
        </p:txBody>
      </p:sp>
    </p:spTree>
    <p:extLst>
      <p:ext uri="{BB962C8B-B14F-4D97-AF65-F5344CB8AC3E}">
        <p14:creationId xmlns:p14="http://schemas.microsoft.com/office/powerpoint/2010/main" val="315625784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In this paper, we propose…</a:t>
            </a:r>
          </a:p>
          <a:p>
            <a:endParaRPr kumimoji="1" lang="en-US" altLang="zh-CN"/>
          </a:p>
          <a:p>
            <a:r>
              <a:rPr lang="en-US" altLang="zh-CN">
                <a:solidFill>
                  <a:srgbClr val="7E6102"/>
                </a:solidFill>
              </a:rPr>
              <a:t>An ensemble denoising model with nice theoretical properties and good performance in practice</a:t>
            </a:r>
          </a:p>
          <a:p>
            <a:r>
              <a:rPr lang="en-US" altLang="zh-CN">
                <a:solidFill>
                  <a:srgbClr val="7E6102"/>
                </a:solidFill>
              </a:rPr>
              <a:t>The practical algorithm with dual-buffer MSE matrix estimation, fast and robust iterative solver, and bilateral weight map filtering</a:t>
            </a:r>
          </a:p>
          <a:p>
            <a:r>
              <a:rPr lang="en-US" altLang="zh-CN">
                <a:solidFill>
                  <a:srgbClr val="7E6102"/>
                </a:solidFill>
              </a:rPr>
              <a:t>Extensive experiments and practical guidelines from the ranking benchmarks</a:t>
            </a:r>
          </a:p>
          <a:p>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40</a:t>
            </a:fld>
            <a:endParaRPr kumimoji="1" lang="zh-CN" altLang="en-US"/>
          </a:p>
        </p:txBody>
      </p:sp>
    </p:spTree>
    <p:extLst>
      <p:ext uri="{BB962C8B-B14F-4D97-AF65-F5344CB8AC3E}">
        <p14:creationId xmlns:p14="http://schemas.microsoft.com/office/powerpoint/2010/main" val="309987757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a:t>Thanks for your attention.</a:t>
            </a:r>
            <a:endParaRPr kumimoji="1" lang="zh-CN" altLang="en-US"/>
          </a:p>
        </p:txBody>
      </p:sp>
      <p:sp>
        <p:nvSpPr>
          <p:cNvPr id="4" name="灯片编号占位符 3"/>
          <p:cNvSpPr>
            <a:spLocks noGrp="1"/>
          </p:cNvSpPr>
          <p:nvPr>
            <p:ph type="sldNum" sz="quarter" idx="5"/>
          </p:nvPr>
        </p:nvSpPr>
        <p:spPr/>
        <p:txBody>
          <a:bodyPr/>
          <a:lstStyle/>
          <a:p>
            <a:fld id="{899DE126-B618-584F-9F55-E1B65C1E5C11}" type="slidenum">
              <a:rPr kumimoji="1" lang="zh-CN" altLang="en-US" smtClean="0"/>
              <a:t>41</a:t>
            </a:fld>
            <a:endParaRPr kumimoji="1" lang="zh-CN" altLang="en-US"/>
          </a:p>
        </p:txBody>
      </p:sp>
    </p:spTree>
    <p:extLst>
      <p:ext uri="{BB962C8B-B14F-4D97-AF65-F5344CB8AC3E}">
        <p14:creationId xmlns:p14="http://schemas.microsoft.com/office/powerpoint/2010/main" val="39749704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2" name="Picture 11" descr="Text&#10;&#10;Description automatically generated">
            <a:extLst>
              <a:ext uri="{FF2B5EF4-FFF2-40B4-BE49-F238E27FC236}">
                <a16:creationId xmlns:a16="http://schemas.microsoft.com/office/drawing/2014/main" id="{AEB2947E-795D-674A-8334-F6C6B4F0B636}"/>
              </a:ext>
            </a:extLst>
          </p:cNvPr>
          <p:cNvPicPr>
            <a:picLocks noChangeAspect="1"/>
          </p:cNvPicPr>
          <p:nvPr userDrawn="1"/>
        </p:nvPicPr>
        <p:blipFill>
          <a:blip r:embed="rId2"/>
          <a:stretch>
            <a:fillRect/>
          </a:stretch>
        </p:blipFill>
        <p:spPr>
          <a:xfrm>
            <a:off x="-114300" y="-111587"/>
            <a:ext cx="9322898" cy="5338213"/>
          </a:xfrm>
          <a:prstGeom prst="rect">
            <a:avLst/>
          </a:prstGeom>
        </p:spPr>
      </p:pic>
      <p:sp>
        <p:nvSpPr>
          <p:cNvPr id="3" name="Subtitle 2"/>
          <p:cNvSpPr>
            <a:spLocks noGrp="1"/>
          </p:cNvSpPr>
          <p:nvPr>
            <p:ph type="subTitle" idx="1" hasCustomPrompt="1"/>
          </p:nvPr>
        </p:nvSpPr>
        <p:spPr>
          <a:xfrm>
            <a:off x="1683327" y="3273028"/>
            <a:ext cx="2421082" cy="945681"/>
          </a:xfrm>
        </p:spPr>
        <p:txBody>
          <a:bodyPr/>
          <a:lstStyle>
            <a:lvl1pPr marL="0" indent="0" algn="ctr">
              <a:buNone/>
              <a:defRPr sz="1800" baseline="0">
                <a:solidFill>
                  <a:schemeClr val="bg1"/>
                </a:solidFill>
                <a:latin typeface="Gotham Black" panose="02000604030000020004" pitchFamily="2"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add title</a:t>
            </a:r>
            <a:endParaRPr lang="en-US"/>
          </a:p>
        </p:txBody>
      </p:sp>
    </p:spTree>
    <p:extLst>
      <p:ext uri="{BB962C8B-B14F-4D97-AF65-F5344CB8AC3E}">
        <p14:creationId xmlns:p14="http://schemas.microsoft.com/office/powerpoint/2010/main" val="1751102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11" name="Picture 10" descr="A screenshot of a computer&#10;&#10;Description automatically generated with medium confidence">
            <a:extLst>
              <a:ext uri="{FF2B5EF4-FFF2-40B4-BE49-F238E27FC236}">
                <a16:creationId xmlns:a16="http://schemas.microsoft.com/office/drawing/2014/main" id="{03E8A5D0-2279-EC47-89D9-7A3B30388F2C}"/>
              </a:ext>
            </a:extLst>
          </p:cNvPr>
          <p:cNvPicPr>
            <a:picLocks noChangeAspect="1"/>
          </p:cNvPicPr>
          <p:nvPr userDrawn="1"/>
        </p:nvPicPr>
        <p:blipFill>
          <a:blip r:embed="rId2"/>
          <a:stretch>
            <a:fillRect/>
          </a:stretch>
        </p:blipFill>
        <p:spPr>
          <a:xfrm>
            <a:off x="-114419" y="-81560"/>
            <a:ext cx="9372720" cy="5366741"/>
          </a:xfrm>
          <a:prstGeom prst="rect">
            <a:avLst/>
          </a:prstGeom>
        </p:spPr>
      </p:pic>
      <p:sp>
        <p:nvSpPr>
          <p:cNvPr id="7" name="Title 1">
            <a:extLst>
              <a:ext uri="{FF2B5EF4-FFF2-40B4-BE49-F238E27FC236}">
                <a16:creationId xmlns:a16="http://schemas.microsoft.com/office/drawing/2014/main" id="{2BB12036-68C8-A343-9765-43CCCEA4C795}"/>
              </a:ext>
            </a:extLst>
          </p:cNvPr>
          <p:cNvSpPr>
            <a:spLocks noGrp="1"/>
          </p:cNvSpPr>
          <p:nvPr>
            <p:ph type="title" hasCustomPrompt="1"/>
          </p:nvPr>
        </p:nvSpPr>
        <p:spPr>
          <a:xfrm>
            <a:off x="628650" y="273844"/>
            <a:ext cx="6026150" cy="589756"/>
          </a:xfrm>
        </p:spPr>
        <p:txBody>
          <a:bodyPr>
            <a:normAutofit/>
          </a:bodyPr>
          <a:lstStyle>
            <a:lvl1pPr>
              <a:defRPr sz="2800" b="0" i="0" baseline="0">
                <a:latin typeface="Gotham Book" panose="02000604040000020004" pitchFamily="2" charset="0"/>
              </a:defRPr>
            </a:lvl1pPr>
          </a:lstStyle>
          <a:p>
            <a:r>
              <a:rPr lang="en-US" sz="2000">
                <a:solidFill>
                  <a:schemeClr val="bg1"/>
                </a:solidFill>
                <a:latin typeface="Gotham Book" panose="02000604040000020004" pitchFamily="2" charset="0"/>
              </a:rPr>
              <a:t>Title</a:t>
            </a:r>
          </a:p>
        </p:txBody>
      </p:sp>
      <p:sp>
        <p:nvSpPr>
          <p:cNvPr id="8" name="Content Placeholder 3">
            <a:extLst>
              <a:ext uri="{FF2B5EF4-FFF2-40B4-BE49-F238E27FC236}">
                <a16:creationId xmlns:a16="http://schemas.microsoft.com/office/drawing/2014/main" id="{7A944AC3-85DC-AA40-8868-EA705B1744F8}"/>
              </a:ext>
            </a:extLst>
          </p:cNvPr>
          <p:cNvSpPr>
            <a:spLocks noGrp="1"/>
          </p:cNvSpPr>
          <p:nvPr>
            <p:ph sz="half" idx="2" hasCustomPrompt="1"/>
          </p:nvPr>
        </p:nvSpPr>
        <p:spPr>
          <a:xfrm>
            <a:off x="4629150" y="1369219"/>
            <a:ext cx="3886200" cy="3075781"/>
          </a:xfrm>
        </p:spPr>
        <p:txBody>
          <a:bodyPr>
            <a:normAutofit/>
          </a:bodyPr>
          <a:lstStyle>
            <a:lvl1pPr marL="171450" marR="0" indent="-17145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b="0" i="0">
                <a:latin typeface="Gotham Book" panose="02000604040000020004" pitchFamily="2" charset="0"/>
              </a:defRPr>
            </a:lvl1pPr>
          </a:lstStyle>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lang="en-US" sz="1000">
                <a:latin typeface="Gotham Book" panose="02000604040000020004" pitchFamily="2" charset="0"/>
              </a:rPr>
              <a:t>Click to text</a:t>
            </a:r>
          </a:p>
          <a:p>
            <a:endParaRPr lang="en-US" sz="1000">
              <a:latin typeface="Gotham Book" panose="02000604040000020004" pitchFamily="2" charset="0"/>
            </a:endParaRPr>
          </a:p>
        </p:txBody>
      </p:sp>
      <p:sp>
        <p:nvSpPr>
          <p:cNvPr id="9" name="Content Placeholder 8">
            <a:extLst>
              <a:ext uri="{FF2B5EF4-FFF2-40B4-BE49-F238E27FC236}">
                <a16:creationId xmlns:a16="http://schemas.microsoft.com/office/drawing/2014/main" id="{D4E7D2E8-03AB-284E-BE10-B9E83AAB91D0}"/>
              </a:ext>
            </a:extLst>
          </p:cNvPr>
          <p:cNvSpPr>
            <a:spLocks noGrp="1"/>
          </p:cNvSpPr>
          <p:nvPr>
            <p:ph sz="half" idx="1" hasCustomPrompt="1"/>
          </p:nvPr>
        </p:nvSpPr>
        <p:spPr>
          <a:xfrm>
            <a:off x="628650" y="1369219"/>
            <a:ext cx="3886200" cy="3075781"/>
          </a:xfrm>
        </p:spPr>
        <p:txBody>
          <a:bodyPr>
            <a:normAutofit/>
          </a:bodyPr>
          <a:lstStyle>
            <a:lvl1pPr>
              <a:defRPr b="0" i="0">
                <a:latin typeface="Gotham Book" panose="02000604040000020004" pitchFamily="2" charset="0"/>
              </a:defRPr>
            </a:lvl1pPr>
          </a:lstStyle>
          <a:p>
            <a:r>
              <a:rPr lang="en-US" sz="1000">
                <a:latin typeface="Gotham Book" panose="02000604040000020004" pitchFamily="2" charset="0"/>
              </a:rPr>
              <a:t>Click to text</a:t>
            </a:r>
          </a:p>
        </p:txBody>
      </p:sp>
    </p:spTree>
    <p:extLst>
      <p:ext uri="{BB962C8B-B14F-4D97-AF65-F5344CB8AC3E}">
        <p14:creationId xmlns:p14="http://schemas.microsoft.com/office/powerpoint/2010/main" val="854766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pic>
        <p:nvPicPr>
          <p:cNvPr id="9" name="Picture 8" descr="A screenshot of a computer&#10;&#10;Description automatically generated with medium confidence">
            <a:extLst>
              <a:ext uri="{FF2B5EF4-FFF2-40B4-BE49-F238E27FC236}">
                <a16:creationId xmlns:a16="http://schemas.microsoft.com/office/drawing/2014/main" id="{2E2FED9A-E584-8A49-B2A9-DC8726F34225}"/>
              </a:ext>
            </a:extLst>
          </p:cNvPr>
          <p:cNvPicPr>
            <a:picLocks noChangeAspect="1"/>
          </p:cNvPicPr>
          <p:nvPr userDrawn="1"/>
        </p:nvPicPr>
        <p:blipFill>
          <a:blip r:embed="rId2"/>
          <a:stretch>
            <a:fillRect/>
          </a:stretch>
        </p:blipFill>
        <p:spPr>
          <a:xfrm>
            <a:off x="-114419" y="-81560"/>
            <a:ext cx="9372720" cy="5366741"/>
          </a:xfrm>
          <a:prstGeom prst="rect">
            <a:avLst/>
          </a:prstGeom>
        </p:spPr>
      </p:pic>
      <p:sp>
        <p:nvSpPr>
          <p:cNvPr id="7" name="Vertical Text Placeholder 2">
            <a:extLst>
              <a:ext uri="{FF2B5EF4-FFF2-40B4-BE49-F238E27FC236}">
                <a16:creationId xmlns:a16="http://schemas.microsoft.com/office/drawing/2014/main" id="{C149600C-F3DD-ED44-B9DF-6B041CF749D3}"/>
              </a:ext>
            </a:extLst>
          </p:cNvPr>
          <p:cNvSpPr>
            <a:spLocks noGrp="1"/>
          </p:cNvSpPr>
          <p:nvPr>
            <p:ph type="body" orient="vert" idx="1"/>
          </p:nvPr>
        </p:nvSpPr>
        <p:spPr>
          <a:xfrm>
            <a:off x="628650" y="1369219"/>
            <a:ext cx="7886700" cy="3101181"/>
          </a:xfrm>
        </p:spPr>
        <p:txBody>
          <a:bodyPr vert="horz">
            <a:normAutofit/>
          </a:bodyPr>
          <a:lstStyle>
            <a:lvl1pPr>
              <a:defRPr b="0" i="0">
                <a:latin typeface="Gotham Book" panose="02000604040000020004" pitchFamily="2" charset="0"/>
              </a:defRPr>
            </a:lvl1pPr>
          </a:lstStyle>
          <a:p>
            <a:endParaRPr lang="en-US" sz="1000">
              <a:latin typeface="Gotham Book" panose="02000604040000020004" pitchFamily="2" charset="0"/>
            </a:endParaRPr>
          </a:p>
        </p:txBody>
      </p:sp>
      <p:sp>
        <p:nvSpPr>
          <p:cNvPr id="8" name="Title 1">
            <a:extLst>
              <a:ext uri="{FF2B5EF4-FFF2-40B4-BE49-F238E27FC236}">
                <a16:creationId xmlns:a16="http://schemas.microsoft.com/office/drawing/2014/main" id="{C0F0CA58-DFE9-BF40-B228-3A3480B2436A}"/>
              </a:ext>
            </a:extLst>
          </p:cNvPr>
          <p:cNvSpPr>
            <a:spLocks noGrp="1"/>
          </p:cNvSpPr>
          <p:nvPr>
            <p:ph type="title"/>
          </p:nvPr>
        </p:nvSpPr>
        <p:spPr>
          <a:xfrm>
            <a:off x="628650" y="273844"/>
            <a:ext cx="6026150" cy="589756"/>
          </a:xfrm>
        </p:spPr>
        <p:txBody>
          <a:bodyPr>
            <a:normAutofit/>
          </a:bodyPr>
          <a:lstStyle>
            <a:lvl1pPr>
              <a:defRPr sz="2400" b="0" i="0">
                <a:latin typeface="Gotham Book" panose="02000604040000020004" pitchFamily="2" charset="0"/>
              </a:defRPr>
            </a:lvl1pPr>
          </a:lstStyle>
          <a:p>
            <a:endParaRPr lang="en-US" sz="2000">
              <a:solidFill>
                <a:schemeClr val="bg1"/>
              </a:solidFill>
              <a:latin typeface="Gotham Book" panose="02000604040000020004" pitchFamily="2" charset="0"/>
            </a:endParaRPr>
          </a:p>
        </p:txBody>
      </p:sp>
    </p:spTree>
    <p:extLst>
      <p:ext uri="{BB962C8B-B14F-4D97-AF65-F5344CB8AC3E}">
        <p14:creationId xmlns:p14="http://schemas.microsoft.com/office/powerpoint/2010/main" val="12795323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pic>
        <p:nvPicPr>
          <p:cNvPr id="10" name="Picture 9" descr="Diagram&#10;&#10;Description automatically generated with medium confidence">
            <a:extLst>
              <a:ext uri="{FF2B5EF4-FFF2-40B4-BE49-F238E27FC236}">
                <a16:creationId xmlns:a16="http://schemas.microsoft.com/office/drawing/2014/main" id="{39D4D241-B000-F740-8A9B-D6AEE06E44C7}"/>
              </a:ext>
            </a:extLst>
          </p:cNvPr>
          <p:cNvPicPr>
            <a:picLocks noChangeAspect="1"/>
          </p:cNvPicPr>
          <p:nvPr userDrawn="1"/>
        </p:nvPicPr>
        <p:blipFill>
          <a:blip r:embed="rId2"/>
          <a:stretch>
            <a:fillRect/>
          </a:stretch>
        </p:blipFill>
        <p:spPr>
          <a:xfrm>
            <a:off x="0" y="-9525"/>
            <a:ext cx="9144000" cy="5235778"/>
          </a:xfrm>
          <a:prstGeom prst="rect">
            <a:avLst/>
          </a:prstGeom>
        </p:spPr>
      </p:pic>
      <p:sp>
        <p:nvSpPr>
          <p:cNvPr id="11" name="Subtitle 2">
            <a:extLst>
              <a:ext uri="{FF2B5EF4-FFF2-40B4-BE49-F238E27FC236}">
                <a16:creationId xmlns:a16="http://schemas.microsoft.com/office/drawing/2014/main" id="{5F5D78FD-622C-DA46-B1F2-6723270F46EF}"/>
              </a:ext>
            </a:extLst>
          </p:cNvPr>
          <p:cNvSpPr>
            <a:spLocks noGrp="1"/>
          </p:cNvSpPr>
          <p:nvPr>
            <p:ph type="subTitle" idx="1" hasCustomPrompt="1"/>
          </p:nvPr>
        </p:nvSpPr>
        <p:spPr>
          <a:xfrm>
            <a:off x="390526" y="1794272"/>
            <a:ext cx="3067048" cy="1554956"/>
          </a:xfrm>
        </p:spPr>
        <p:txBody>
          <a:bodyPr anchor="ctr" anchorCtr="0">
            <a:noAutofit/>
          </a:bodyPr>
          <a:lstStyle>
            <a:lvl1pPr marL="0" indent="0" algn="l">
              <a:buNone/>
              <a:defRPr sz="3600" baseline="0">
                <a:solidFill>
                  <a:schemeClr val="accent4">
                    <a:lumMod val="50000"/>
                  </a:schemeClr>
                </a:solidFill>
                <a:latin typeface="Gotham Bold" panose="02000604030000020004" pitchFamily="2"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add slide separator title</a:t>
            </a:r>
            <a:endParaRPr lang="en-US"/>
          </a:p>
        </p:txBody>
      </p:sp>
    </p:spTree>
    <p:extLst>
      <p:ext uri="{BB962C8B-B14F-4D97-AF65-F5344CB8AC3E}">
        <p14:creationId xmlns:p14="http://schemas.microsoft.com/office/powerpoint/2010/main" val="2399299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pic>
        <p:nvPicPr>
          <p:cNvPr id="12" name="Picture 11" descr="A picture containing rectangle&#10;&#10;Description automatically generated">
            <a:extLst>
              <a:ext uri="{FF2B5EF4-FFF2-40B4-BE49-F238E27FC236}">
                <a16:creationId xmlns:a16="http://schemas.microsoft.com/office/drawing/2014/main" id="{80ACC159-01A2-F64A-A0A0-0864BE9F0DE4}"/>
              </a:ext>
            </a:extLst>
          </p:cNvPr>
          <p:cNvPicPr>
            <a:picLocks noChangeAspect="1"/>
          </p:cNvPicPr>
          <p:nvPr userDrawn="1"/>
        </p:nvPicPr>
        <p:blipFill>
          <a:blip r:embed="rId2"/>
          <a:stretch>
            <a:fillRect/>
          </a:stretch>
        </p:blipFill>
        <p:spPr>
          <a:xfrm>
            <a:off x="-139700" y="-125923"/>
            <a:ext cx="9424557" cy="5396423"/>
          </a:xfrm>
          <a:prstGeom prst="rect">
            <a:avLst/>
          </a:prstGeom>
        </p:spPr>
      </p:pic>
      <p:sp>
        <p:nvSpPr>
          <p:cNvPr id="10" name="Subtitle 2">
            <a:extLst>
              <a:ext uri="{FF2B5EF4-FFF2-40B4-BE49-F238E27FC236}">
                <a16:creationId xmlns:a16="http://schemas.microsoft.com/office/drawing/2014/main" id="{2E316C4F-111D-E347-BC42-FD89B5B1CB3F}"/>
              </a:ext>
            </a:extLst>
          </p:cNvPr>
          <p:cNvSpPr>
            <a:spLocks noGrp="1"/>
          </p:cNvSpPr>
          <p:nvPr>
            <p:ph type="subTitle" idx="1" hasCustomPrompt="1"/>
          </p:nvPr>
        </p:nvSpPr>
        <p:spPr>
          <a:xfrm>
            <a:off x="390526" y="1794272"/>
            <a:ext cx="3067048" cy="1554956"/>
          </a:xfrm>
        </p:spPr>
        <p:txBody>
          <a:bodyPr anchor="ctr" anchorCtr="0">
            <a:noAutofit/>
          </a:bodyPr>
          <a:lstStyle>
            <a:lvl1pPr marL="0" indent="0" algn="l">
              <a:buNone/>
              <a:defRPr sz="3600" baseline="0">
                <a:solidFill>
                  <a:schemeClr val="accent4">
                    <a:lumMod val="50000"/>
                  </a:schemeClr>
                </a:solidFill>
                <a:latin typeface="Gotham Bold" panose="02000604030000020004" pitchFamily="2"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add slide separator title</a:t>
            </a:r>
            <a:endParaRPr lang="en-US"/>
          </a:p>
        </p:txBody>
      </p:sp>
    </p:spTree>
    <p:extLst>
      <p:ext uri="{BB962C8B-B14F-4D97-AF65-F5344CB8AC3E}">
        <p14:creationId xmlns:p14="http://schemas.microsoft.com/office/powerpoint/2010/main" val="1283152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pic>
        <p:nvPicPr>
          <p:cNvPr id="8" name="Picture 7" descr="Shape, rectangle&#10;&#10;Description automatically generated with medium confidence">
            <a:extLst>
              <a:ext uri="{FF2B5EF4-FFF2-40B4-BE49-F238E27FC236}">
                <a16:creationId xmlns:a16="http://schemas.microsoft.com/office/drawing/2014/main" id="{352AC42A-53FC-EE44-B09D-475A947D6A67}"/>
              </a:ext>
            </a:extLst>
          </p:cNvPr>
          <p:cNvPicPr>
            <a:picLocks noChangeAspect="1"/>
          </p:cNvPicPr>
          <p:nvPr userDrawn="1"/>
        </p:nvPicPr>
        <p:blipFill>
          <a:blip r:embed="rId2"/>
          <a:stretch>
            <a:fillRect/>
          </a:stretch>
        </p:blipFill>
        <p:spPr>
          <a:xfrm>
            <a:off x="-122622" y="-127001"/>
            <a:ext cx="9393621" cy="5378709"/>
          </a:xfrm>
          <a:prstGeom prst="rect">
            <a:avLst/>
          </a:prstGeom>
        </p:spPr>
      </p:pic>
      <p:sp>
        <p:nvSpPr>
          <p:cNvPr id="9" name="Subtitle 2">
            <a:extLst>
              <a:ext uri="{FF2B5EF4-FFF2-40B4-BE49-F238E27FC236}">
                <a16:creationId xmlns:a16="http://schemas.microsoft.com/office/drawing/2014/main" id="{4C1074EF-9188-BF4B-8141-86478E91B5F8}"/>
              </a:ext>
            </a:extLst>
          </p:cNvPr>
          <p:cNvSpPr>
            <a:spLocks noGrp="1"/>
          </p:cNvSpPr>
          <p:nvPr>
            <p:ph type="subTitle" idx="1" hasCustomPrompt="1"/>
          </p:nvPr>
        </p:nvSpPr>
        <p:spPr>
          <a:xfrm>
            <a:off x="628650" y="1264445"/>
            <a:ext cx="7562850" cy="2609055"/>
          </a:xfrm>
        </p:spPr>
        <p:txBody>
          <a:bodyPr anchor="ctr" anchorCtr="0"/>
          <a:lstStyle>
            <a:lvl1pPr marL="0" indent="0" algn="l">
              <a:buNone/>
              <a:defRPr sz="2500" baseline="0">
                <a:solidFill>
                  <a:schemeClr val="accent4">
                    <a:lumMod val="50000"/>
                  </a:schemeClr>
                </a:solidFill>
                <a:latin typeface="Gotham Bold" panose="02000604030000020004" pitchFamily="2"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add ending slide content</a:t>
            </a:r>
            <a:endParaRPr lang="en-US"/>
          </a:p>
        </p:txBody>
      </p:sp>
      <p:sp>
        <p:nvSpPr>
          <p:cNvPr id="11" name="Title 1">
            <a:extLst>
              <a:ext uri="{FF2B5EF4-FFF2-40B4-BE49-F238E27FC236}">
                <a16:creationId xmlns:a16="http://schemas.microsoft.com/office/drawing/2014/main" id="{42B6AE4A-2029-3844-A50F-C612CC1D9057}"/>
              </a:ext>
            </a:extLst>
          </p:cNvPr>
          <p:cNvSpPr>
            <a:spLocks noGrp="1"/>
          </p:cNvSpPr>
          <p:nvPr>
            <p:ph type="title"/>
          </p:nvPr>
        </p:nvSpPr>
        <p:spPr>
          <a:xfrm>
            <a:off x="628650" y="273844"/>
            <a:ext cx="6026150" cy="589756"/>
          </a:xfrm>
        </p:spPr>
        <p:txBody>
          <a:bodyPr>
            <a:normAutofit/>
          </a:bodyPr>
          <a:lstStyle>
            <a:lvl1pPr>
              <a:defRPr sz="2400" b="0" i="0">
                <a:latin typeface="Gotham Book" panose="02000604040000020004" pitchFamily="2" charset="0"/>
              </a:defRPr>
            </a:lvl1pPr>
          </a:lstStyle>
          <a:p>
            <a:endParaRPr lang="en-US" sz="2000">
              <a:solidFill>
                <a:schemeClr val="bg1"/>
              </a:solidFill>
              <a:latin typeface="Gotham Book" panose="02000604040000020004" pitchFamily="2" charset="0"/>
            </a:endParaRPr>
          </a:p>
        </p:txBody>
      </p:sp>
    </p:spTree>
    <p:extLst>
      <p:ext uri="{BB962C8B-B14F-4D97-AF65-F5344CB8AC3E}">
        <p14:creationId xmlns:p14="http://schemas.microsoft.com/office/powerpoint/2010/main" val="28783957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12" name="Picture 11" descr="Text&#10;&#10;Description automatically generated">
            <a:extLst>
              <a:ext uri="{FF2B5EF4-FFF2-40B4-BE49-F238E27FC236}">
                <a16:creationId xmlns:a16="http://schemas.microsoft.com/office/drawing/2014/main" id="{AEB2947E-795D-674A-8334-F6C6B4F0B636}"/>
              </a:ext>
            </a:extLst>
          </p:cNvPr>
          <p:cNvPicPr>
            <a:picLocks noChangeAspect="1"/>
          </p:cNvPicPr>
          <p:nvPr userDrawn="1"/>
        </p:nvPicPr>
        <p:blipFill>
          <a:blip r:embed="rId2"/>
          <a:stretch>
            <a:fillRect/>
          </a:stretch>
        </p:blipFill>
        <p:spPr>
          <a:xfrm>
            <a:off x="-103304" y="-97357"/>
            <a:ext cx="9322898" cy="5338213"/>
          </a:xfrm>
          <a:prstGeom prst="rect">
            <a:avLst/>
          </a:prstGeom>
        </p:spPr>
      </p:pic>
      <p:sp>
        <p:nvSpPr>
          <p:cNvPr id="3" name="Subtitle 2"/>
          <p:cNvSpPr>
            <a:spLocks noGrp="1"/>
          </p:cNvSpPr>
          <p:nvPr>
            <p:ph type="subTitle" idx="1" hasCustomPrompt="1"/>
          </p:nvPr>
        </p:nvSpPr>
        <p:spPr>
          <a:xfrm>
            <a:off x="1620980" y="3273028"/>
            <a:ext cx="2566555" cy="467699"/>
          </a:xfrm>
        </p:spPr>
        <p:txBody>
          <a:bodyPr/>
          <a:lstStyle>
            <a:lvl1pPr marL="0" indent="0" algn="ctr">
              <a:buNone/>
              <a:defRPr sz="3000" baseline="0">
                <a:solidFill>
                  <a:schemeClr val="bg1"/>
                </a:solidFill>
                <a:latin typeface="Gotham Black" panose="02000604030000020004" pitchFamily="2"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THANK YOU</a:t>
            </a:r>
          </a:p>
        </p:txBody>
      </p:sp>
      <p:sp>
        <p:nvSpPr>
          <p:cNvPr id="13" name="Vertical Text Placeholder 2">
            <a:extLst>
              <a:ext uri="{FF2B5EF4-FFF2-40B4-BE49-F238E27FC236}">
                <a16:creationId xmlns:a16="http://schemas.microsoft.com/office/drawing/2014/main" id="{BA9529E9-0489-1D49-B62C-E13D77C33A07}"/>
              </a:ext>
            </a:extLst>
          </p:cNvPr>
          <p:cNvSpPr>
            <a:spLocks noGrp="1"/>
          </p:cNvSpPr>
          <p:nvPr>
            <p:ph type="body" orient="vert" idx="10" hasCustomPrompt="1"/>
          </p:nvPr>
        </p:nvSpPr>
        <p:spPr>
          <a:xfrm>
            <a:off x="1620979" y="3799564"/>
            <a:ext cx="2566555" cy="467698"/>
          </a:xfrm>
        </p:spPr>
        <p:txBody>
          <a:bodyPr vert="horz">
            <a:normAutofit/>
          </a:bodyPr>
          <a:lstStyle>
            <a:lvl1pPr algn="ctr">
              <a:buFontTx/>
              <a:buNone/>
              <a:defRPr sz="1500" b="0" i="0" baseline="0">
                <a:solidFill>
                  <a:schemeClr val="bg1"/>
                </a:solidFill>
                <a:latin typeface="Gotham Bold" panose="02000604030000020004" pitchFamily="2" charset="0"/>
              </a:defRPr>
            </a:lvl1pPr>
          </a:lstStyle>
          <a:p>
            <a:r>
              <a:rPr lang="en-US" sz="1000">
                <a:latin typeface="Gotham Book" panose="02000604040000020004" pitchFamily="2" charset="0"/>
              </a:rPr>
              <a:t>Presented by</a:t>
            </a:r>
          </a:p>
        </p:txBody>
      </p:sp>
    </p:spTree>
    <p:extLst>
      <p:ext uri="{BB962C8B-B14F-4D97-AF65-F5344CB8AC3E}">
        <p14:creationId xmlns:p14="http://schemas.microsoft.com/office/powerpoint/2010/main" val="1677626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ADB2FD2-0BF9-F14D-9DA1-66DDAF55A1EB}" type="datetimeFigureOut">
              <a:rPr lang="en-US" smtClean="0"/>
              <a:t>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F3592B-F481-E34F-924F-C439BD641AF9}" type="slidenum">
              <a:rPr lang="en-US" smtClean="0"/>
              <a:t>‹#›</a:t>
            </a:fld>
            <a:endParaRPr lang="en-US"/>
          </a:p>
        </p:txBody>
      </p:sp>
    </p:spTree>
    <p:extLst>
      <p:ext uri="{BB962C8B-B14F-4D97-AF65-F5344CB8AC3E}">
        <p14:creationId xmlns:p14="http://schemas.microsoft.com/office/powerpoint/2010/main" val="2863823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cSld name="空白">
    <p:spTree>
      <p:nvGrpSpPr>
        <p:cNvPr id="1" name=""/>
        <p:cNvGrpSpPr/>
        <p:nvPr/>
      </p:nvGrpSpPr>
      <p:grpSpPr>
        <a:xfrm>
          <a:off x="0" y="0"/>
          <a:ext cx="0" cy="0"/>
          <a:chOff x="0" y="0"/>
          <a:chExt cx="0" cy="0"/>
        </a:xfrm>
      </p:grpSpPr>
    </p:spTree>
    <p:extLst>
      <p:ext uri="{BB962C8B-B14F-4D97-AF65-F5344CB8AC3E}">
        <p14:creationId xmlns:p14="http://schemas.microsoft.com/office/powerpoint/2010/main" val="7989331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5ADB2FD2-0BF9-F14D-9DA1-66DDAF55A1EB}" type="datetimeFigureOut">
              <a:rPr lang="en-US" smtClean="0"/>
              <a:t>12/9/2021</a:t>
            </a:fld>
            <a:endParaRPr lang="en-US"/>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6EF3592B-F481-E34F-924F-C439BD641AF9}" type="slidenum">
              <a:rPr lang="en-US" smtClean="0"/>
              <a:t>‹#›</a:t>
            </a:fld>
            <a:endParaRPr lang="en-US"/>
          </a:p>
        </p:txBody>
      </p:sp>
    </p:spTree>
    <p:extLst>
      <p:ext uri="{BB962C8B-B14F-4D97-AF65-F5344CB8AC3E}">
        <p14:creationId xmlns:p14="http://schemas.microsoft.com/office/powerpoint/2010/main" val="35676196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71" r:id="rId7"/>
    <p:sldLayoutId id="2147483670" r:id="rId8"/>
    <p:sldLayoutId id="2147483672" r:id="rId9"/>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9.png"/><Relationship Id="rId5" Type="http://schemas.microsoft.com/office/2017/06/relationships/model3d" Target="../media/model3d2.glb"/><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4.xml.rels><?xml version="1.0" encoding="UTF-8" standalone="yes"?>
<Relationships xmlns="http://schemas.openxmlformats.org/package/2006/relationships"><Relationship Id="rId8" Type="http://schemas.openxmlformats.org/officeDocument/2006/relationships/image" Target="../media/image14.jpeg"/><Relationship Id="rId13" Type="http://schemas.openxmlformats.org/officeDocument/2006/relationships/image" Target="../media/image19.png"/><Relationship Id="rId3" Type="http://schemas.openxmlformats.org/officeDocument/2006/relationships/notesSlide" Target="../notesSlides/notesSlide4.xml"/><Relationship Id="rId7" Type="http://schemas.openxmlformats.org/officeDocument/2006/relationships/image" Target="../media/image13.jpeg"/><Relationship Id="rId12" Type="http://schemas.openxmlformats.org/officeDocument/2006/relationships/image" Target="../media/image18.svg"/><Relationship Id="rId2" Type="http://schemas.openxmlformats.org/officeDocument/2006/relationships/slideLayout" Target="../slideLayouts/slideLayout9.xml"/><Relationship Id="rId1" Type="http://schemas.openxmlformats.org/officeDocument/2006/relationships/tags" Target="../tags/tag1.xml"/><Relationship Id="rId6" Type="http://schemas.openxmlformats.org/officeDocument/2006/relationships/image" Target="../media/image12.jpeg"/><Relationship Id="rId11" Type="http://schemas.openxmlformats.org/officeDocument/2006/relationships/image" Target="../media/image17.png"/><Relationship Id="rId5" Type="http://schemas.openxmlformats.org/officeDocument/2006/relationships/image" Target="../media/image11.jpeg"/><Relationship Id="rId10" Type="http://schemas.openxmlformats.org/officeDocument/2006/relationships/image" Target="../media/image16.svg"/><Relationship Id="rId4" Type="http://schemas.openxmlformats.org/officeDocument/2006/relationships/image" Target="../media/image10.jpeg"/><Relationship Id="rId9" Type="http://schemas.openxmlformats.org/officeDocument/2006/relationships/image" Target="../media/image15.png"/><Relationship Id="rId14" Type="http://schemas.openxmlformats.org/officeDocument/2006/relationships/image" Target="../media/image20.svg"/></Relationships>
</file>

<file path=ppt/slides/_rels/slide5.xml.rels><?xml version="1.0" encoding="UTF-8" standalone="yes"?>
<Relationships xmlns="http://schemas.openxmlformats.org/package/2006/relationships"><Relationship Id="rId3" Type="http://schemas.openxmlformats.org/officeDocument/2006/relationships/image" Target="../media/image21.jpeg"/><Relationship Id="rId7" Type="http://schemas.openxmlformats.org/officeDocument/2006/relationships/image" Target="../media/image25.jpeg"/><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jpeg"/></Relationships>
</file>

<file path=ppt/slides/_rels/slide6.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notesSlide" Target="../notesSlides/notesSlide6.xml"/><Relationship Id="rId7" Type="http://schemas.openxmlformats.org/officeDocument/2006/relationships/image" Target="../media/image24.jpeg"/><Relationship Id="rId12" Type="http://schemas.openxmlformats.org/officeDocument/2006/relationships/image" Target="../media/image18.svg"/><Relationship Id="rId2" Type="http://schemas.openxmlformats.org/officeDocument/2006/relationships/slideLayout" Target="../slideLayouts/slideLayout9.xml"/><Relationship Id="rId1" Type="http://schemas.openxmlformats.org/officeDocument/2006/relationships/tags" Target="../tags/tag2.xml"/><Relationship Id="rId6" Type="http://schemas.openxmlformats.org/officeDocument/2006/relationships/image" Target="../media/image23.jpeg"/><Relationship Id="rId11" Type="http://schemas.openxmlformats.org/officeDocument/2006/relationships/image" Target="../media/image17.png"/><Relationship Id="rId5" Type="http://schemas.openxmlformats.org/officeDocument/2006/relationships/image" Target="../media/image22.jpeg"/><Relationship Id="rId10" Type="http://schemas.openxmlformats.org/officeDocument/2006/relationships/image" Target="../media/image16.svg"/><Relationship Id="rId4" Type="http://schemas.openxmlformats.org/officeDocument/2006/relationships/image" Target="../media/image21.jpeg"/><Relationship Id="rId9" Type="http://schemas.openxmlformats.org/officeDocument/2006/relationships/image" Target="../media/image15.png"/></Relationships>
</file>

<file path=ppt/slides/_rels/slide7.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22.jpeg"/><Relationship Id="rId3" Type="http://schemas.openxmlformats.org/officeDocument/2006/relationships/image" Target="../media/image11.jpe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notesSlide" Target="../notesSlides/notesSlide7.xml"/><Relationship Id="rId16" Type="http://schemas.openxmlformats.org/officeDocument/2006/relationships/image" Target="../media/image25.jpeg"/><Relationship Id="rId1" Type="http://schemas.openxmlformats.org/officeDocument/2006/relationships/slideLayout" Target="../slideLayouts/slideLayout9.xml"/><Relationship Id="rId6" Type="http://schemas.openxmlformats.org/officeDocument/2006/relationships/image" Target="../media/image14.jpeg"/><Relationship Id="rId11" Type="http://schemas.openxmlformats.org/officeDocument/2006/relationships/image" Target="../media/image19.png"/><Relationship Id="rId5" Type="http://schemas.openxmlformats.org/officeDocument/2006/relationships/image" Target="../media/image13.jpeg"/><Relationship Id="rId15" Type="http://schemas.openxmlformats.org/officeDocument/2006/relationships/image" Target="../media/image24.jpeg"/><Relationship Id="rId10" Type="http://schemas.openxmlformats.org/officeDocument/2006/relationships/image" Target="../media/image18.svg"/><Relationship Id="rId4" Type="http://schemas.openxmlformats.org/officeDocument/2006/relationships/image" Target="../media/image12.jpeg"/><Relationship Id="rId9" Type="http://schemas.openxmlformats.org/officeDocument/2006/relationships/image" Target="../media/image17.png"/><Relationship Id="rId14" Type="http://schemas.openxmlformats.org/officeDocument/2006/relationships/image" Target="../media/image23.jpeg"/></Relationships>
</file>

<file path=ppt/slides/_rels/slide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3.xml"/><Relationship Id="rId5" Type="http://schemas.openxmlformats.org/officeDocument/2006/relationships/image" Target="../media/image46.png"/><Relationship Id="rId4" Type="http://schemas.openxmlformats.org/officeDocument/2006/relationships/image" Target="../media/image27.svg"/></Relationships>
</file>

<file path=ppt/slides/_rels/slide1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notesSlide" Target="../notesSlides/notesSlide12.xml"/><Relationship Id="rId7" Type="http://schemas.openxmlformats.org/officeDocument/2006/relationships/image" Target="../media/image30.png"/><Relationship Id="rId2" Type="http://schemas.openxmlformats.org/officeDocument/2006/relationships/slideLayout" Target="../slideLayouts/slideLayout3.xml"/><Relationship Id="rId1" Type="http://schemas.openxmlformats.org/officeDocument/2006/relationships/tags" Target="../tags/tag3.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48.png"/></Relationships>
</file>

<file path=ppt/slides/_rels/slide1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png"/></Relationships>
</file>

<file path=ppt/slides/_rels/slide14.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notesSlide" Target="../notesSlides/notesSlide14.xml"/><Relationship Id="rId7" Type="http://schemas.openxmlformats.org/officeDocument/2006/relationships/image" Target="../media/image60.png"/><Relationship Id="rId2" Type="http://schemas.openxmlformats.org/officeDocument/2006/relationships/slideLayout" Target="../slideLayouts/slideLayout3.xml"/><Relationship Id="rId1" Type="http://schemas.openxmlformats.org/officeDocument/2006/relationships/tags" Target="../tags/tag4.xml"/><Relationship Id="rId6" Type="http://schemas.openxmlformats.org/officeDocument/2006/relationships/image" Target="../media/image59.png"/><Relationship Id="rId5" Type="http://schemas.openxmlformats.org/officeDocument/2006/relationships/image" Target="../media/image58.png"/><Relationship Id="rId10" Type="http://schemas.openxmlformats.org/officeDocument/2006/relationships/image" Target="../media/image63.png"/><Relationship Id="rId4" Type="http://schemas.openxmlformats.org/officeDocument/2006/relationships/image" Target="../media/image57.png"/><Relationship Id="rId9" Type="http://schemas.openxmlformats.org/officeDocument/2006/relationships/image" Target="../media/image62.png"/></Relationships>
</file>

<file path=ppt/slides/_rels/slide1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5.xml"/><Relationship Id="rId1" Type="http://schemas.openxmlformats.org/officeDocument/2006/relationships/slideLayout" Target="../slideLayouts/slideLayout3.xml"/><Relationship Id="rId5" Type="http://schemas.openxmlformats.org/officeDocument/2006/relationships/image" Target="../media/image66.png"/><Relationship Id="rId4" Type="http://schemas.openxmlformats.org/officeDocument/2006/relationships/image" Target="../media/image65.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3.xml"/><Relationship Id="rId1" Type="http://schemas.openxmlformats.org/officeDocument/2006/relationships/tags" Target="../tags/tag5.xml"/><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67.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3.xml"/><Relationship Id="rId1" Type="http://schemas.openxmlformats.org/officeDocument/2006/relationships/tags" Target="../tags/tag6.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70.png"/></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3.xml"/><Relationship Id="rId4" Type="http://schemas.openxmlformats.org/officeDocument/2006/relationships/image" Target="../media/image35.png"/></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9.xml"/><Relationship Id="rId1" Type="http://schemas.openxmlformats.org/officeDocument/2006/relationships/slideLayout" Target="../slideLayouts/slideLayout3.xml"/><Relationship Id="rId5" Type="http://schemas.openxmlformats.org/officeDocument/2006/relationships/image" Target="../media/image38.png"/><Relationship Id="rId4" Type="http://schemas.openxmlformats.org/officeDocument/2006/relationships/image" Target="../media/image37.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1.xml"/><Relationship Id="rId1" Type="http://schemas.openxmlformats.org/officeDocument/2006/relationships/slideLayout" Target="../slideLayouts/slideLayout9.xml"/><Relationship Id="rId4" Type="http://schemas.openxmlformats.org/officeDocument/2006/relationships/image" Target="../media/image82.png"/></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image" Target="../media/image86.png"/><Relationship Id="rId2" Type="http://schemas.openxmlformats.org/officeDocument/2006/relationships/notesSlide" Target="../notesSlides/notesSlide22.xml"/><Relationship Id="rId1" Type="http://schemas.openxmlformats.org/officeDocument/2006/relationships/slideLayout" Target="../slideLayouts/slideLayout9.xml"/><Relationship Id="rId6" Type="http://schemas.openxmlformats.org/officeDocument/2006/relationships/image" Target="../media/image85.png"/><Relationship Id="rId5" Type="http://schemas.openxmlformats.org/officeDocument/2006/relationships/image" Target="../media/image40.png"/><Relationship Id="rId4" Type="http://schemas.openxmlformats.org/officeDocument/2006/relationships/image" Target="../media/image83.png"/></Relationships>
</file>

<file path=ppt/slides/_rels/slide23.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9.png"/><Relationship Id="rId7" Type="http://schemas.openxmlformats.org/officeDocument/2006/relationships/image" Target="../media/image89.png"/><Relationship Id="rId2" Type="http://schemas.openxmlformats.org/officeDocument/2006/relationships/notesSlide" Target="../notesSlides/notesSlide23.xml"/><Relationship Id="rId1" Type="http://schemas.openxmlformats.org/officeDocument/2006/relationships/slideLayout" Target="../slideLayouts/slideLayout9.xml"/><Relationship Id="rId6" Type="http://schemas.openxmlformats.org/officeDocument/2006/relationships/image" Target="../media/image88.png"/><Relationship Id="rId5" Type="http://schemas.openxmlformats.org/officeDocument/2006/relationships/image" Target="../media/image40.png"/><Relationship Id="rId10" Type="http://schemas.openxmlformats.org/officeDocument/2006/relationships/image" Target="../media/image92.png"/><Relationship Id="rId4" Type="http://schemas.openxmlformats.org/officeDocument/2006/relationships/image" Target="../media/image87.png"/><Relationship Id="rId9" Type="http://schemas.openxmlformats.org/officeDocument/2006/relationships/image" Target="../media/image91.png"/></Relationships>
</file>

<file path=ppt/slides/_rels/slide24.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9.png"/><Relationship Id="rId7" Type="http://schemas.openxmlformats.org/officeDocument/2006/relationships/image" Target="../media/image89.png"/><Relationship Id="rId2" Type="http://schemas.openxmlformats.org/officeDocument/2006/relationships/notesSlide" Target="../notesSlides/notesSlide24.xml"/><Relationship Id="rId1" Type="http://schemas.openxmlformats.org/officeDocument/2006/relationships/slideLayout" Target="../slideLayouts/slideLayout9.xml"/><Relationship Id="rId6" Type="http://schemas.openxmlformats.org/officeDocument/2006/relationships/image" Target="../media/image88.png"/><Relationship Id="rId5" Type="http://schemas.openxmlformats.org/officeDocument/2006/relationships/image" Target="../media/image40.png"/><Relationship Id="rId10" Type="http://schemas.openxmlformats.org/officeDocument/2006/relationships/image" Target="../media/image94.png"/><Relationship Id="rId4" Type="http://schemas.openxmlformats.org/officeDocument/2006/relationships/image" Target="../media/image87.png"/><Relationship Id="rId9" Type="http://schemas.openxmlformats.org/officeDocument/2006/relationships/image" Target="../media/image93.png"/></Relationships>
</file>

<file path=ppt/slides/_rels/slide25.xml.rels><?xml version="1.0" encoding="UTF-8" standalone="yes"?>
<Relationships xmlns="http://schemas.openxmlformats.org/package/2006/relationships"><Relationship Id="rId8" Type="http://schemas.openxmlformats.org/officeDocument/2006/relationships/image" Target="../media/image41.png"/><Relationship Id="rId13" Type="http://schemas.openxmlformats.org/officeDocument/2006/relationships/image" Target="../media/image97.png"/><Relationship Id="rId3" Type="http://schemas.openxmlformats.org/officeDocument/2006/relationships/image" Target="../media/image39.png"/><Relationship Id="rId7" Type="http://schemas.openxmlformats.org/officeDocument/2006/relationships/image" Target="../media/image89.png"/><Relationship Id="rId12" Type="http://schemas.openxmlformats.org/officeDocument/2006/relationships/image" Target="../media/image96.png"/><Relationship Id="rId2" Type="http://schemas.openxmlformats.org/officeDocument/2006/relationships/notesSlide" Target="../notesSlides/notesSlide25.xml"/><Relationship Id="rId1" Type="http://schemas.openxmlformats.org/officeDocument/2006/relationships/slideLayout" Target="../slideLayouts/slideLayout9.xml"/><Relationship Id="rId6" Type="http://schemas.openxmlformats.org/officeDocument/2006/relationships/image" Target="../media/image88.png"/><Relationship Id="rId11" Type="http://schemas.openxmlformats.org/officeDocument/2006/relationships/image" Target="../media/image95.png"/><Relationship Id="rId5" Type="http://schemas.openxmlformats.org/officeDocument/2006/relationships/image" Target="../media/image40.png"/><Relationship Id="rId10" Type="http://schemas.openxmlformats.org/officeDocument/2006/relationships/image" Target="../media/image94.png"/><Relationship Id="rId4" Type="http://schemas.openxmlformats.org/officeDocument/2006/relationships/image" Target="../media/image87.png"/><Relationship Id="rId9" Type="http://schemas.openxmlformats.org/officeDocument/2006/relationships/image" Target="../media/image93.png"/><Relationship Id="rId14" Type="http://schemas.openxmlformats.org/officeDocument/2006/relationships/image" Target="../media/image98.png"/></Relationships>
</file>

<file path=ppt/slides/_rels/slide26.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9.png"/><Relationship Id="rId7" Type="http://schemas.openxmlformats.org/officeDocument/2006/relationships/image" Target="../media/image89.png"/><Relationship Id="rId2" Type="http://schemas.openxmlformats.org/officeDocument/2006/relationships/notesSlide" Target="../notesSlides/notesSlide26.xml"/><Relationship Id="rId1" Type="http://schemas.openxmlformats.org/officeDocument/2006/relationships/slideLayout" Target="../slideLayouts/slideLayout9.xml"/><Relationship Id="rId6" Type="http://schemas.openxmlformats.org/officeDocument/2006/relationships/image" Target="../media/image88.png"/><Relationship Id="rId5" Type="http://schemas.openxmlformats.org/officeDocument/2006/relationships/image" Target="../media/image40.png"/><Relationship Id="rId10" Type="http://schemas.openxmlformats.org/officeDocument/2006/relationships/image" Target="../media/image100.png"/><Relationship Id="rId4" Type="http://schemas.openxmlformats.org/officeDocument/2006/relationships/image" Target="../media/image87.png"/><Relationship Id="rId9" Type="http://schemas.openxmlformats.org/officeDocument/2006/relationships/image" Target="../media/image99.png"/></Relationships>
</file>

<file path=ppt/slides/_rels/slide2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7.xml"/><Relationship Id="rId1" Type="http://schemas.openxmlformats.org/officeDocument/2006/relationships/slideLayout" Target="../slideLayouts/slideLayout3.xml"/><Relationship Id="rId4" Type="http://schemas.openxmlformats.org/officeDocument/2006/relationships/image" Target="../media/image44.png"/></Relationships>
</file>

<file path=ppt/slides/_rels/slide2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8.xml"/><Relationship Id="rId1" Type="http://schemas.openxmlformats.org/officeDocument/2006/relationships/slideLayout" Target="../slideLayouts/slideLayout3.xml"/><Relationship Id="rId5" Type="http://schemas.openxmlformats.org/officeDocument/2006/relationships/image" Target="../media/image50.png"/><Relationship Id="rId4" Type="http://schemas.openxmlformats.org/officeDocument/2006/relationships/image" Target="../media/image49.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3.xml"/><Relationship Id="rId1" Type="http://schemas.openxmlformats.org/officeDocument/2006/relationships/tags" Target="../tags/tag7.xml"/><Relationship Id="rId5" Type="http://schemas.openxmlformats.org/officeDocument/2006/relationships/image" Target="../media/image110.png"/><Relationship Id="rId4" Type="http://schemas.openxmlformats.org/officeDocument/2006/relationships/image" Target="../media/image109.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53.emf"/><Relationship Id="rId5" Type="http://schemas.openxmlformats.org/officeDocument/2006/relationships/image" Target="../media/image52.emf"/><Relationship Id="rId4" Type="http://schemas.openxmlformats.org/officeDocument/2006/relationships/image" Target="../media/image113.png"/></Relationships>
</file>

<file path=ppt/slides/_rels/slide32.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image" Target="../media/image113.png"/><Relationship Id="rId4" Type="http://schemas.openxmlformats.org/officeDocument/2006/relationships/image" Target="../media/image53.emf"/></Relationships>
</file>

<file path=ppt/slides/_rels/slide33.xml.rels><?xml version="1.0" encoding="UTF-8" standalone="yes"?>
<Relationships xmlns="http://schemas.openxmlformats.org/package/2006/relationships"><Relationship Id="rId3" Type="http://schemas.openxmlformats.org/officeDocument/2006/relationships/image" Target="../media/image54.emf"/><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9.xml"/><Relationship Id="rId1" Type="http://schemas.openxmlformats.org/officeDocument/2006/relationships/tags" Target="../tags/tag8.xml"/><Relationship Id="rId4" Type="http://schemas.openxmlformats.org/officeDocument/2006/relationships/image" Target="../media/image55.emf"/></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9.xml"/><Relationship Id="rId1" Type="http://schemas.openxmlformats.org/officeDocument/2006/relationships/tags" Target="../tags/tag9.xml"/><Relationship Id="rId4" Type="http://schemas.openxmlformats.org/officeDocument/2006/relationships/image" Target="../media/image56.emf"/></Relationships>
</file>

<file path=ppt/slides/_rels/slide37.xml.rels><?xml version="1.0" encoding="UTF-8" standalone="yes"?>
<Relationships xmlns="http://schemas.openxmlformats.org/package/2006/relationships"><Relationship Id="rId3" Type="http://schemas.openxmlformats.org/officeDocument/2006/relationships/image" Target="../media/image57.emf"/><Relationship Id="rId2" Type="http://schemas.openxmlformats.org/officeDocument/2006/relationships/notesSlide" Target="../notesSlides/notesSlide37.xm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9.xml"/><Relationship Id="rId1" Type="http://schemas.openxmlformats.org/officeDocument/2006/relationships/tags" Target="../tags/tag10.xml"/><Relationship Id="rId5" Type="http://schemas.openxmlformats.org/officeDocument/2006/relationships/image" Target="../media/image68.png"/><Relationship Id="rId4" Type="http://schemas.openxmlformats.org/officeDocument/2006/relationships/image" Target="../media/image58.emf"/></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3.xml"/><Relationship Id="rId1" Type="http://schemas.openxmlformats.org/officeDocument/2006/relationships/tags" Target="../tags/tag1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0" name="Picture 9" descr="Background pattern&#10;&#10;Description automatically generated">
            <a:extLst>
              <a:ext uri="{FF2B5EF4-FFF2-40B4-BE49-F238E27FC236}">
                <a16:creationId xmlns:a16="http://schemas.microsoft.com/office/drawing/2014/main" id="{24BC4E16-2CF8-4CA0-9706-3B970453F5CF}"/>
              </a:ext>
            </a:extLst>
          </p:cNvPr>
          <p:cNvPicPr>
            <a:picLocks noChangeAspect="1"/>
          </p:cNvPicPr>
          <p:nvPr/>
        </p:nvPicPr>
        <p:blipFill>
          <a:blip r:embed="rId4"/>
          <a:stretch>
            <a:fillRect/>
          </a:stretch>
        </p:blipFill>
        <p:spPr>
          <a:xfrm>
            <a:off x="-28579" y="-28579"/>
            <a:ext cx="9205829" cy="5224034"/>
          </a:xfrm>
          <a:prstGeom prst="rect">
            <a:avLst/>
          </a:prstGeom>
        </p:spPr>
      </p:pic>
      <p:sp>
        <p:nvSpPr>
          <p:cNvPr id="11" name="Subtitle 1">
            <a:extLst>
              <a:ext uri="{FF2B5EF4-FFF2-40B4-BE49-F238E27FC236}">
                <a16:creationId xmlns:a16="http://schemas.microsoft.com/office/drawing/2014/main" id="{862AEDAE-451B-49B4-88DA-62D21CA10C48}"/>
              </a:ext>
            </a:extLst>
          </p:cNvPr>
          <p:cNvSpPr>
            <a:spLocks noGrp="1"/>
          </p:cNvSpPr>
          <p:nvPr>
            <p:ph type="subTitle" idx="1"/>
          </p:nvPr>
        </p:nvSpPr>
        <p:spPr>
          <a:xfrm>
            <a:off x="104955" y="1651289"/>
            <a:ext cx="5663944" cy="1344638"/>
          </a:xfrm>
        </p:spPr>
        <p:txBody>
          <a:bodyPr>
            <a:normAutofit fontScale="92500"/>
          </a:bodyPr>
          <a:lstStyle/>
          <a:p>
            <a:r>
              <a:rPr lang="en-US" sz="4300"/>
              <a:t>Ensemble Denoising</a:t>
            </a:r>
            <a:br>
              <a:rPr lang="en-US" sz="4300" spc="-150"/>
            </a:br>
            <a:r>
              <a:rPr lang="en-US" sz="4300" spc="-150"/>
              <a:t>for Monte Carlo Renderings</a:t>
            </a:r>
          </a:p>
        </p:txBody>
      </p:sp>
      <p:sp>
        <p:nvSpPr>
          <p:cNvPr id="12" name="Subtitle 1">
            <a:extLst>
              <a:ext uri="{FF2B5EF4-FFF2-40B4-BE49-F238E27FC236}">
                <a16:creationId xmlns:a16="http://schemas.microsoft.com/office/drawing/2014/main" id="{D16919D4-BD31-4B25-8411-81D1B853081B}"/>
              </a:ext>
            </a:extLst>
          </p:cNvPr>
          <p:cNvSpPr txBox="1">
            <a:spLocks/>
          </p:cNvSpPr>
          <p:nvPr/>
        </p:nvSpPr>
        <p:spPr>
          <a:xfrm>
            <a:off x="410619" y="2994654"/>
            <a:ext cx="5052615" cy="1241535"/>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baseline="0">
                <a:solidFill>
                  <a:schemeClr val="bg1"/>
                </a:solidFill>
                <a:latin typeface="Gotham Black" panose="02000604030000020004" pitchFamily="2" charset="0"/>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r>
              <a:rPr lang="en-US" sz="1600" dirty="0" err="1">
                <a:solidFill>
                  <a:schemeClr val="bg2">
                    <a:lumMod val="50000"/>
                  </a:schemeClr>
                </a:solidFill>
                <a:latin typeface="Gotham Medium" panose="02000604030000020004" pitchFamily="50" charset="0"/>
              </a:rPr>
              <a:t>Shaokun</a:t>
            </a:r>
            <a:r>
              <a:rPr lang="en-US" sz="1600" dirty="0">
                <a:solidFill>
                  <a:schemeClr val="bg2">
                    <a:lumMod val="50000"/>
                  </a:schemeClr>
                </a:solidFill>
                <a:latin typeface="Gotham Medium" panose="02000604030000020004" pitchFamily="50" charset="0"/>
              </a:rPr>
              <a:t> Zheng</a:t>
            </a:r>
            <a:r>
              <a:rPr lang="en-US" sz="1600" baseline="30000" dirty="0">
                <a:solidFill>
                  <a:schemeClr val="bg2">
                    <a:lumMod val="50000"/>
                  </a:schemeClr>
                </a:solidFill>
                <a:latin typeface="Gotham Medium" panose="02000604030000020004" pitchFamily="50" charset="0"/>
              </a:rPr>
              <a:t>†</a:t>
            </a:r>
            <a:r>
              <a:rPr lang="en-US" sz="1600" dirty="0">
                <a:solidFill>
                  <a:schemeClr val="bg2">
                    <a:lumMod val="50000"/>
                  </a:schemeClr>
                </a:solidFill>
                <a:latin typeface="Gotham Medium" panose="02000604030000020004" pitchFamily="50" charset="0"/>
              </a:rPr>
              <a:t>, </a:t>
            </a:r>
            <a:r>
              <a:rPr lang="en-US" sz="1600" dirty="0" err="1">
                <a:solidFill>
                  <a:schemeClr val="bg2">
                    <a:lumMod val="50000"/>
                  </a:schemeClr>
                </a:solidFill>
                <a:latin typeface="Gotham Medium" panose="02000604030000020004" pitchFamily="50" charset="0"/>
              </a:rPr>
              <a:t>Fengshi</a:t>
            </a:r>
            <a:r>
              <a:rPr lang="en-US" sz="1600" dirty="0">
                <a:solidFill>
                  <a:schemeClr val="bg2">
                    <a:lumMod val="50000"/>
                  </a:schemeClr>
                </a:solidFill>
                <a:latin typeface="Gotham Medium" panose="02000604030000020004" pitchFamily="50" charset="0"/>
              </a:rPr>
              <a:t> Zheng</a:t>
            </a:r>
            <a:r>
              <a:rPr lang="en-US" altLang="zh-CN" sz="1600" baseline="30000" dirty="0">
                <a:solidFill>
                  <a:schemeClr val="bg2">
                    <a:lumMod val="50000"/>
                  </a:schemeClr>
                </a:solidFill>
                <a:latin typeface="Gotham Medium" panose="02000604030000020004" pitchFamily="50" charset="0"/>
              </a:rPr>
              <a:t>†</a:t>
            </a:r>
            <a:r>
              <a:rPr lang="en-US" sz="1600" dirty="0">
                <a:solidFill>
                  <a:schemeClr val="bg2">
                    <a:lumMod val="50000"/>
                  </a:schemeClr>
                </a:solidFill>
                <a:latin typeface="Gotham Medium" panose="02000604030000020004" pitchFamily="50" charset="0"/>
              </a:rPr>
              <a:t>, </a:t>
            </a:r>
            <a:r>
              <a:rPr lang="en-US" sz="1600" dirty="0" err="1">
                <a:solidFill>
                  <a:schemeClr val="bg2">
                    <a:lumMod val="50000"/>
                  </a:schemeClr>
                </a:solidFill>
                <a:latin typeface="Gotham Medium" panose="02000604030000020004" pitchFamily="50" charset="0"/>
              </a:rPr>
              <a:t>Kun</a:t>
            </a:r>
            <a:r>
              <a:rPr lang="en-US" sz="1600" dirty="0">
                <a:solidFill>
                  <a:schemeClr val="bg2">
                    <a:lumMod val="50000"/>
                  </a:schemeClr>
                </a:solidFill>
                <a:latin typeface="Gotham Medium" panose="02000604030000020004" pitchFamily="50" charset="0"/>
              </a:rPr>
              <a:t> Xu</a:t>
            </a:r>
            <a:r>
              <a:rPr lang="en-US" altLang="zh-CN" sz="1600" baseline="30000" dirty="0">
                <a:solidFill>
                  <a:schemeClr val="bg2">
                    <a:lumMod val="50000"/>
                  </a:schemeClr>
                </a:solidFill>
                <a:latin typeface="Gotham Medium" panose="02000604030000020004" pitchFamily="50" charset="0"/>
              </a:rPr>
              <a:t>†</a:t>
            </a:r>
            <a:r>
              <a:rPr lang="en-US" sz="1600" dirty="0">
                <a:solidFill>
                  <a:schemeClr val="bg2">
                    <a:lumMod val="50000"/>
                  </a:schemeClr>
                </a:solidFill>
                <a:latin typeface="Gotham Medium" panose="02000604030000020004" pitchFamily="50" charset="0"/>
              </a:rPr>
              <a:t>, and Ling-Qi Yan</a:t>
            </a:r>
            <a:r>
              <a:rPr lang="en-US" altLang="zh-CN" sz="1600" baseline="30000" dirty="0">
                <a:solidFill>
                  <a:schemeClr val="bg2">
                    <a:lumMod val="50000"/>
                  </a:schemeClr>
                </a:solidFill>
                <a:latin typeface="Gotham Medium" panose="02000604030000020004" pitchFamily="50" charset="0"/>
              </a:rPr>
              <a:t>‡</a:t>
            </a:r>
          </a:p>
          <a:p>
            <a:r>
              <a:rPr lang="en-US" altLang="zh-CN" sz="1200" baseline="30000" dirty="0">
                <a:solidFill>
                  <a:schemeClr val="bg2">
                    <a:lumMod val="50000"/>
                  </a:schemeClr>
                </a:solidFill>
                <a:latin typeface="Gotham Medium" panose="02000604030000020004" pitchFamily="50" charset="0"/>
              </a:rPr>
              <a:t>†</a:t>
            </a:r>
            <a:r>
              <a:rPr lang="en-US" altLang="zh-CN" sz="1200" dirty="0" err="1">
                <a:solidFill>
                  <a:schemeClr val="bg2">
                    <a:lumMod val="50000"/>
                  </a:schemeClr>
                </a:solidFill>
                <a:latin typeface="Gotham Medium" panose="02000604030000020004" pitchFamily="50" charset="0"/>
              </a:rPr>
              <a:t>BNRist</a:t>
            </a:r>
            <a:r>
              <a:rPr lang="en-US" altLang="zh-CN" sz="1200" dirty="0">
                <a:solidFill>
                  <a:schemeClr val="bg2">
                    <a:lumMod val="50000"/>
                  </a:schemeClr>
                </a:solidFill>
                <a:latin typeface="Gotham Medium" panose="02000604030000020004" pitchFamily="50" charset="0"/>
              </a:rPr>
              <a:t>, Department of CS&amp;T, Tsinghua University, China</a:t>
            </a:r>
          </a:p>
          <a:p>
            <a:r>
              <a:rPr lang="en-US" altLang="zh-CN" sz="1200" baseline="30000" dirty="0">
                <a:solidFill>
                  <a:schemeClr val="bg2">
                    <a:lumMod val="50000"/>
                  </a:schemeClr>
                </a:solidFill>
                <a:latin typeface="Gotham Medium" panose="02000604030000020004" pitchFamily="50" charset="0"/>
              </a:rPr>
              <a:t>‡</a:t>
            </a:r>
            <a:r>
              <a:rPr lang="en-US" altLang="zh-CN" sz="1200" dirty="0">
                <a:solidFill>
                  <a:schemeClr val="bg2">
                    <a:lumMod val="50000"/>
                  </a:schemeClr>
                </a:solidFill>
                <a:latin typeface="Gotham Medium" panose="02000604030000020004" pitchFamily="50" charset="0"/>
              </a:rPr>
              <a:t>University of California, Santa Barbara, United States of America</a:t>
            </a:r>
            <a:endParaRPr lang="en-US" sz="1200" dirty="0">
              <a:solidFill>
                <a:schemeClr val="bg2">
                  <a:lumMod val="50000"/>
                </a:schemeClr>
              </a:solidFill>
              <a:latin typeface="Gotham Medium" panose="02000604030000020004" pitchFamily="50" charset="0"/>
            </a:endParaRPr>
          </a:p>
        </p:txBody>
      </p:sp>
    </p:spTree>
    <p:extLst>
      <p:ext uri="{BB962C8B-B14F-4D97-AF65-F5344CB8AC3E}">
        <p14:creationId xmlns:p14="http://schemas.microsoft.com/office/powerpoint/2010/main" val="3352907957"/>
      </p:ext>
    </p:extLst>
  </p:cSld>
  <p:clrMapOvr>
    <a:masterClrMapping/>
  </p:clrMapOvr>
  <mc:AlternateContent xmlns:mc="http://schemas.openxmlformats.org/markup-compatibility/2006" xmlns:p14="http://schemas.microsoft.com/office/powerpoint/2010/main">
    <mc:Choice Requires="p14">
      <p:transition spd="slow" p14:dur="2000" advTm="7015"/>
    </mc:Choice>
    <mc:Fallback xmlns="">
      <p:transition spd="slow" advTm="701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副标题 4">
            <a:extLst>
              <a:ext uri="{FF2B5EF4-FFF2-40B4-BE49-F238E27FC236}">
                <a16:creationId xmlns:a16="http://schemas.microsoft.com/office/drawing/2014/main" id="{FDE8DA1C-9B68-7743-940E-1D8061C8FE8C}"/>
              </a:ext>
            </a:extLst>
          </p:cNvPr>
          <p:cNvSpPr>
            <a:spLocks noGrp="1"/>
          </p:cNvSpPr>
          <p:nvPr>
            <p:ph type="subTitle" idx="1"/>
          </p:nvPr>
        </p:nvSpPr>
        <p:spPr/>
        <p:txBody>
          <a:bodyPr/>
          <a:lstStyle/>
          <a:p>
            <a:r>
              <a:rPr lang="en-US" altLang="zh-CN"/>
              <a:t>Overview</a:t>
            </a:r>
            <a:endParaRPr lang="zh-CN" altLang="en-US"/>
          </a:p>
        </p:txBody>
      </p:sp>
      <p:grpSp>
        <p:nvGrpSpPr>
          <p:cNvPr id="3" name="组合 2">
            <a:extLst>
              <a:ext uri="{FF2B5EF4-FFF2-40B4-BE49-F238E27FC236}">
                <a16:creationId xmlns:a16="http://schemas.microsoft.com/office/drawing/2014/main" id="{02AB95EB-37EC-CF42-9E07-3578F9B359CB}"/>
              </a:ext>
            </a:extLst>
          </p:cNvPr>
          <p:cNvGrpSpPr/>
          <p:nvPr/>
        </p:nvGrpSpPr>
        <p:grpSpPr>
          <a:xfrm>
            <a:off x="12192000" y="1895762"/>
            <a:ext cx="3099382" cy="3066474"/>
            <a:chOff x="7418244" y="3476443"/>
            <a:chExt cx="7863840" cy="8215713"/>
          </a:xfrm>
        </p:grpSpPr>
        <mc:AlternateContent xmlns:mc="http://schemas.openxmlformats.org/markup-compatibility/2006">
          <mc:Choice xmlns:am3d="http://schemas.microsoft.com/office/drawing/2017/model3d" Requires="am3d">
            <p:graphicFrame>
              <p:nvGraphicFramePr>
                <p:cNvPr id="4" name="3D 模型 3">
                  <a:extLst>
                    <a:ext uri="{FF2B5EF4-FFF2-40B4-BE49-F238E27FC236}">
                      <a16:creationId xmlns:a16="http://schemas.microsoft.com/office/drawing/2014/main" id="{C52C1C0F-E5AA-8F41-9857-21EAABC4D67C}"/>
                    </a:ext>
                  </a:extLst>
                </p:cNvPr>
                <p:cNvGraphicFramePr>
                  <a:graphicFrameLocks/>
                </p:cNvGraphicFramePr>
                <p:nvPr/>
              </p:nvGraphicFramePr>
              <p:xfrm>
                <a:off x="7418244" y="3476443"/>
                <a:ext cx="7863840" cy="8215713"/>
              </p:xfrm>
              <a:graphic>
                <a:graphicData uri="http://schemas.microsoft.com/office/drawing/2017/model3d">
                  <am3d:model3d r:embed="rId3">
                    <am3d:spPr>
                      <a:xfrm>
                        <a:off x="0" y="0"/>
                        <a:ext cx="3099382" cy="3066474"/>
                      </a:xfrm>
                      <a:prstGeom prst="rect">
                        <a:avLst/>
                      </a:prstGeom>
                    </am3d:spPr>
                    <am3d:camera>
                      <am3d:pos x="890" y="8845" z="129600000"/>
                      <am3d:up dx="0" dy="36000000" dz="0"/>
                      <am3d:lookAt x="890" y="8845" z="0"/>
                      <am3d:perspective fov="1800000"/>
                    </am3d:camera>
                    <am3d:trans>
                      <am3d:meterPerModelUnit n="492610" d="1000000"/>
                      <am3d:preTrans dx="806856" dy="-17391163" dz="1113501"/>
                      <am3d:scale>
                        <am3d:sx n="1000000" d="1000000"/>
                        <am3d:sy n="1000000" d="1000000"/>
                        <am3d:sz n="1000000" d="1000000"/>
                      </am3d:scale>
                      <am3d:rot ax="225860" ay="-1280476" az="-82304"/>
                      <am3d:postTrans dx="889" dy="8845" dz="0"/>
                    </am3d:trans>
                    <am3d:raster rName="Office3DRenderer" rVer="16.0.8326">
                      <am3d:blip r:embed="rId4"/>
                    </am3d:raster>
                    <am3d:winViewport/>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 name="3D 模型 3">
                  <a:extLst>
                    <a:ext uri="{FF2B5EF4-FFF2-40B4-BE49-F238E27FC236}">
                      <a16:creationId xmlns:a16="http://schemas.microsoft.com/office/drawing/2014/main" id="{C52C1C0F-E5AA-8F41-9857-21EAABC4D67C}"/>
                    </a:ext>
                  </a:extLst>
                </p:cNvPr>
                <p:cNvPicPr>
                  <a:picLocks noGrp="1" noRot="1" noChangeAspect="1" noMove="1" noResize="1" noEditPoints="1" noAdjustHandles="1" noChangeArrowheads="1" noChangeShapeType="1" noCrop="1"/>
                </p:cNvPicPr>
                <p:nvPr/>
              </p:nvPicPr>
              <p:blipFill>
                <a:blip r:embed="rId4"/>
                <a:stretch>
                  <a:fillRect/>
                </a:stretch>
              </p:blipFill>
              <p:spPr>
                <a:xfrm>
                  <a:off x="12192000" y="1895762"/>
                  <a:ext cx="3099382" cy="3066474"/>
                </a:xfrm>
                <a:prstGeom prst="rect">
                  <a:avLst/>
                </a:prstGeom>
              </p:spPr>
            </p:pic>
          </mc:Fallback>
        </mc:AlternateContent>
        <p:sp>
          <p:nvSpPr>
            <p:cNvPr id="6" name="太阳 5">
              <a:extLst>
                <a:ext uri="{FF2B5EF4-FFF2-40B4-BE49-F238E27FC236}">
                  <a16:creationId xmlns:a16="http://schemas.microsoft.com/office/drawing/2014/main" id="{8D2929F0-DF35-B647-B2D8-85496DCD0A45}"/>
                </a:ext>
              </a:extLst>
            </p:cNvPr>
            <p:cNvSpPr/>
            <p:nvPr/>
          </p:nvSpPr>
          <p:spPr>
            <a:xfrm>
              <a:off x="10996595" y="6185388"/>
              <a:ext cx="707136" cy="707136"/>
            </a:xfrm>
            <a:prstGeom prst="sun">
              <a:avLst>
                <a:gd name="adj" fmla="val 23058"/>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grpSp>
      <mc:AlternateContent xmlns:mc="http://schemas.openxmlformats.org/markup-compatibility/2006">
        <mc:Choice xmlns:am3d="http://schemas.microsoft.com/office/drawing/2017/model3d" Requires="am3d">
          <p:graphicFrame>
            <p:nvGraphicFramePr>
              <p:cNvPr id="7" name="3D 模型 6">
                <a:extLst>
                  <a:ext uri="{FF2B5EF4-FFF2-40B4-BE49-F238E27FC236}">
                    <a16:creationId xmlns:a16="http://schemas.microsoft.com/office/drawing/2014/main" id="{E0BD538E-D6C1-D74D-9ACC-93F907DB14F5}"/>
                  </a:ext>
                </a:extLst>
              </p:cNvPr>
              <p:cNvGraphicFramePr>
                <a:graphicFrameLocks noChangeAspect="1"/>
              </p:cNvGraphicFramePr>
              <p:nvPr/>
            </p:nvGraphicFramePr>
            <p:xfrm>
              <a:off x="-7694259" y="2906862"/>
              <a:ext cx="8057178" cy="8488585"/>
            </p:xfrm>
            <a:graphic>
              <a:graphicData uri="http://schemas.microsoft.com/office/drawing/2017/model3d">
                <am3d:model3d r:embed="rId5">
                  <am3d:spPr>
                    <a:xfrm>
                      <a:off x="0" y="0"/>
                      <a:ext cx="8057178" cy="8488585"/>
                    </a:xfrm>
                    <a:prstGeom prst="rect">
                      <a:avLst/>
                    </a:prstGeom>
                  </am3d:spPr>
                  <am3d:camera>
                    <am3d:pos x="0" y="0" z="67575839"/>
                    <am3d:up dx="0" dy="36000000" dz="0"/>
                    <am3d:lookAt x="0" y="0" z="0"/>
                    <am3d:perspective fov="2700000"/>
                  </am3d:camera>
                  <am3d:trans>
                    <am3d:meterPerModelUnit n="6948839" d="1000000"/>
                    <am3d:preTrans dx="977230" dy="-11175832" dz="-6500978"/>
                    <am3d:scale>
                      <am3d:sx n="1000000" d="1000000"/>
                      <am3d:sy n="1000000" d="1000000"/>
                      <am3d:sz n="1000000" d="1000000"/>
                    </am3d:scale>
                    <am3d:rot ax="8143661" ay="1469916" az="9479221"/>
                    <am3d:postTrans dx="0" dy="0" dz="0"/>
                  </am3d:trans>
                  <am3d:raster rName="Office3DRenderer" rVer="16.0.8326">
                    <am3d:blip r:embed="rId6"/>
                  </am3d:raster>
                  <am3d:objViewport viewportSz="1107703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7" name="3D 模型 6">
                <a:extLst>
                  <a:ext uri="{FF2B5EF4-FFF2-40B4-BE49-F238E27FC236}">
                    <a16:creationId xmlns:a16="http://schemas.microsoft.com/office/drawing/2014/main" id="{E0BD538E-D6C1-D74D-9ACC-93F907DB14F5}"/>
                  </a:ext>
                </a:extLst>
              </p:cNvPr>
              <p:cNvPicPr>
                <a:picLocks noGrp="1" noRot="1" noChangeAspect="1" noMove="1" noResize="1" noEditPoints="1" noAdjustHandles="1" noChangeArrowheads="1" noChangeShapeType="1" noCrop="1"/>
              </p:cNvPicPr>
              <p:nvPr/>
            </p:nvPicPr>
            <p:blipFill>
              <a:blip r:embed="rId6"/>
              <a:stretch>
                <a:fillRect/>
              </a:stretch>
            </p:blipFill>
            <p:spPr>
              <a:xfrm>
                <a:off x="-7694259" y="2906862"/>
                <a:ext cx="8057178" cy="8488585"/>
              </a:xfrm>
              <a:prstGeom prst="rect">
                <a:avLst/>
              </a:prstGeom>
            </p:spPr>
          </p:pic>
        </mc:Fallback>
      </mc:AlternateContent>
    </p:spTree>
    <p:extLst>
      <p:ext uri="{BB962C8B-B14F-4D97-AF65-F5344CB8AC3E}">
        <p14:creationId xmlns:p14="http://schemas.microsoft.com/office/powerpoint/2010/main" val="273917246"/>
      </p:ext>
    </p:extLst>
  </p:cSld>
  <p:clrMapOvr>
    <a:masterClrMapping/>
  </p:clrMapOvr>
  <mc:AlternateContent xmlns:mc="http://schemas.openxmlformats.org/markup-compatibility/2006" xmlns:p14="http://schemas.microsoft.com/office/powerpoint/2010/main">
    <mc:Choice Requires="p14">
      <p:transition spd="med" p14:dur="700" advTm="15751">
        <p:fade/>
      </p:transition>
    </mc:Choice>
    <mc:Fallback xmlns="">
      <p:transition spd="med" advTm="15751">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descr="桌子上的玻璃杯&#10;&#10;低可信度描述已自动生成">
            <a:extLst>
              <a:ext uri="{FF2B5EF4-FFF2-40B4-BE49-F238E27FC236}">
                <a16:creationId xmlns:a16="http://schemas.microsoft.com/office/drawing/2014/main" id="{A0230AE9-DC2C-AE40-A507-8413117E239B}"/>
              </a:ext>
            </a:extLst>
          </p:cNvPr>
          <p:cNvPicPr>
            <a:picLocks noChangeAspect="1"/>
          </p:cNvPicPr>
          <p:nvPr/>
        </p:nvPicPr>
        <p:blipFill>
          <a:blip r:embed="rId3"/>
          <a:stretch>
            <a:fillRect/>
          </a:stretch>
        </p:blipFill>
        <p:spPr>
          <a:xfrm>
            <a:off x="0" y="0"/>
            <a:ext cx="9144000" cy="5143500"/>
          </a:xfrm>
          <a:prstGeom prst="rect">
            <a:avLst/>
          </a:prstGeom>
        </p:spPr>
      </p:pic>
      <p:pic>
        <p:nvPicPr>
          <p:cNvPr id="10" name="图片 9">
            <a:extLst>
              <a:ext uri="{FF2B5EF4-FFF2-40B4-BE49-F238E27FC236}">
                <a16:creationId xmlns:a16="http://schemas.microsoft.com/office/drawing/2014/main" id="{838A0A75-9374-4445-9CE2-EA7EC6C34D9F}"/>
              </a:ext>
            </a:extLst>
          </p:cNvPr>
          <p:cNvPicPr>
            <a:picLocks noChangeAspect="1"/>
          </p:cNvPicPr>
          <p:nvPr/>
        </p:nvPicPr>
        <p:blipFill>
          <a:blip r:embed="rId4"/>
          <a:srcRect l="19621" t="69529" r="65616" b="4224"/>
          <a:stretch/>
        </p:blipFill>
        <p:spPr>
          <a:xfrm>
            <a:off x="1781853" y="3576230"/>
            <a:ext cx="1350000" cy="1350000"/>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p:spPr>
      </p:pic>
      <p:pic>
        <p:nvPicPr>
          <p:cNvPr id="11" name="图片 10">
            <a:extLst>
              <a:ext uri="{FF2B5EF4-FFF2-40B4-BE49-F238E27FC236}">
                <a16:creationId xmlns:a16="http://schemas.microsoft.com/office/drawing/2014/main" id="{7C711357-D368-B04D-B9DA-6F0FAB652474}"/>
              </a:ext>
            </a:extLst>
          </p:cNvPr>
          <p:cNvPicPr>
            <a:picLocks noChangeAspect="1"/>
          </p:cNvPicPr>
          <p:nvPr/>
        </p:nvPicPr>
        <p:blipFill>
          <a:blip r:embed="rId5"/>
          <a:srcRect l="19621" t="69529" r="65616" b="4224"/>
          <a:stretch/>
        </p:blipFill>
        <p:spPr>
          <a:xfrm>
            <a:off x="1785935" y="3576230"/>
            <a:ext cx="1350000" cy="1350000"/>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p:spPr>
      </p:pic>
      <p:pic>
        <p:nvPicPr>
          <p:cNvPr id="12" name="图片 11">
            <a:extLst>
              <a:ext uri="{FF2B5EF4-FFF2-40B4-BE49-F238E27FC236}">
                <a16:creationId xmlns:a16="http://schemas.microsoft.com/office/drawing/2014/main" id="{58AB5905-F11F-BF41-A06A-3C075F239618}"/>
              </a:ext>
            </a:extLst>
          </p:cNvPr>
          <p:cNvPicPr>
            <a:picLocks noChangeAspect="1"/>
          </p:cNvPicPr>
          <p:nvPr/>
        </p:nvPicPr>
        <p:blipFill>
          <a:blip r:embed="rId5"/>
          <a:srcRect l="19621" t="69529" r="65616" b="4224"/>
          <a:stretch/>
        </p:blipFill>
        <p:spPr>
          <a:xfrm>
            <a:off x="1790018" y="3576230"/>
            <a:ext cx="1350000" cy="1350000"/>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p:spPr>
      </p:pic>
      <p:pic>
        <p:nvPicPr>
          <p:cNvPr id="13" name="图片 12">
            <a:extLst>
              <a:ext uri="{FF2B5EF4-FFF2-40B4-BE49-F238E27FC236}">
                <a16:creationId xmlns:a16="http://schemas.microsoft.com/office/drawing/2014/main" id="{92E5E9EA-5293-414D-8CEA-38FD62D27F11}"/>
              </a:ext>
            </a:extLst>
          </p:cNvPr>
          <p:cNvPicPr>
            <a:picLocks noChangeAspect="1"/>
          </p:cNvPicPr>
          <p:nvPr/>
        </p:nvPicPr>
        <p:blipFill>
          <a:blip r:embed="rId6"/>
          <a:srcRect l="19621" t="69529" r="65616" b="4224"/>
          <a:stretch/>
        </p:blipFill>
        <p:spPr>
          <a:xfrm>
            <a:off x="1794100" y="3576230"/>
            <a:ext cx="1350000" cy="1350000"/>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p:spPr>
      </p:pic>
      <p:pic>
        <p:nvPicPr>
          <p:cNvPr id="14" name="图片 13">
            <a:extLst>
              <a:ext uri="{FF2B5EF4-FFF2-40B4-BE49-F238E27FC236}">
                <a16:creationId xmlns:a16="http://schemas.microsoft.com/office/drawing/2014/main" id="{F37452FD-4C2D-F545-AA25-BD360E228AB3}"/>
              </a:ext>
            </a:extLst>
          </p:cNvPr>
          <p:cNvPicPr>
            <a:picLocks noChangeAspect="1"/>
          </p:cNvPicPr>
          <p:nvPr/>
        </p:nvPicPr>
        <p:blipFill>
          <a:blip r:embed="rId7"/>
          <a:srcRect l="19621" t="69529" r="65616" b="4224"/>
          <a:stretch/>
        </p:blipFill>
        <p:spPr>
          <a:xfrm>
            <a:off x="1794100" y="3576230"/>
            <a:ext cx="1350000" cy="1350000"/>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p:spPr>
      </p:pic>
      <p:pic>
        <p:nvPicPr>
          <p:cNvPr id="15" name="图片 14">
            <a:extLst>
              <a:ext uri="{FF2B5EF4-FFF2-40B4-BE49-F238E27FC236}">
                <a16:creationId xmlns:a16="http://schemas.microsoft.com/office/drawing/2014/main" id="{66A6B848-6E3B-1545-AA83-7C4BD1AFCCC6}"/>
              </a:ext>
            </a:extLst>
          </p:cNvPr>
          <p:cNvPicPr>
            <a:picLocks noChangeAspect="1"/>
          </p:cNvPicPr>
          <p:nvPr/>
        </p:nvPicPr>
        <p:blipFill>
          <a:blip r:embed="rId3"/>
          <a:srcRect l="19621" t="69529" r="65616" b="4224"/>
          <a:stretch/>
        </p:blipFill>
        <p:spPr>
          <a:xfrm>
            <a:off x="1794100" y="3576230"/>
            <a:ext cx="1350000" cy="1350000"/>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a:ln w="57150">
            <a:solidFill>
              <a:srgbClr val="CFBF90"/>
            </a:solidFill>
          </a:ln>
        </p:spPr>
      </p:pic>
      <p:sp>
        <p:nvSpPr>
          <p:cNvPr id="17" name="文本框 16">
            <a:extLst>
              <a:ext uri="{FF2B5EF4-FFF2-40B4-BE49-F238E27FC236}">
                <a16:creationId xmlns:a16="http://schemas.microsoft.com/office/drawing/2014/main" id="{370CBB42-5A81-0545-9FDC-BBDCAB3E4B88}"/>
              </a:ext>
            </a:extLst>
          </p:cNvPr>
          <p:cNvSpPr txBox="1"/>
          <p:nvPr/>
        </p:nvSpPr>
        <p:spPr>
          <a:xfrm>
            <a:off x="5999902" y="4659269"/>
            <a:ext cx="3042664" cy="400110"/>
          </a:xfrm>
          <a:prstGeom prst="rect">
            <a:avLst/>
          </a:prstGeom>
          <a:noFill/>
        </p:spPr>
        <p:txBody>
          <a:bodyPr wrap="square" rtlCol="0">
            <a:spAutoFit/>
          </a:bodyPr>
          <a:lstStyle/>
          <a:p>
            <a:pPr algn="r"/>
            <a:r>
              <a:rPr lang="en-US" altLang="zh-CN" sz="2000">
                <a:solidFill>
                  <a:schemeClr val="bg1"/>
                </a:solidFill>
                <a:latin typeface="Gotham Book" panose="02000604040000020004" pitchFamily="2" charset="0"/>
                <a:ea typeface="+mj-ea"/>
                <a:cs typeface="+mj-cs"/>
              </a:rPr>
              <a:t>Glass of Water (128spp)</a:t>
            </a:r>
            <a:endParaRPr lang="zh-CN" altLang="en-US" sz="2000">
              <a:solidFill>
                <a:schemeClr val="bg1"/>
              </a:solidFill>
              <a:latin typeface="Gotham Book" panose="02000604040000020004" pitchFamily="2" charset="0"/>
              <a:ea typeface="+mj-ea"/>
              <a:cs typeface="+mj-cs"/>
            </a:endParaRPr>
          </a:p>
        </p:txBody>
      </p:sp>
    </p:spTree>
    <p:extLst>
      <p:ext uri="{BB962C8B-B14F-4D97-AF65-F5344CB8AC3E}">
        <p14:creationId xmlns:p14="http://schemas.microsoft.com/office/powerpoint/2010/main" val="1476845901"/>
      </p:ext>
    </p:extLst>
  </p:cSld>
  <p:clrMapOvr>
    <a:masterClrMapping/>
  </p:clrMapOvr>
  <mc:AlternateContent xmlns:mc="http://schemas.openxmlformats.org/markup-compatibility/2006" xmlns:p14="http://schemas.microsoft.com/office/powerpoint/2010/main">
    <mc:Choice Requires="p14">
      <p:transition spd="med" p14:dur="700" advTm="3401">
        <p:fade/>
      </p:transition>
    </mc:Choice>
    <mc:Fallback xmlns="">
      <p:transition spd="med" advTm="340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par>
                                <p:cTn id="14" presetID="10" presetClass="entr" presetSubtype="0" fill="hold" nodeType="with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500"/>
                                        <p:tgtEl>
                                          <p:spTgt spid="13"/>
                                        </p:tgtEl>
                                      </p:cBhvr>
                                    </p:animEffect>
                                  </p:childTnLst>
                                </p:cTn>
                              </p:par>
                              <p:par>
                                <p:cTn id="17" presetID="10" presetClass="entr" presetSubtype="0" fill="hold" nodeType="with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par>
                                <p:cTn id="20" presetID="10" presetClass="entr" presetSubtype="0" fill="hold" nodeType="with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descr="桌子上的玻璃杯&#10;&#10;低可信度描述已自动生成">
            <a:extLst>
              <a:ext uri="{FF2B5EF4-FFF2-40B4-BE49-F238E27FC236}">
                <a16:creationId xmlns:a16="http://schemas.microsoft.com/office/drawing/2014/main" id="{A0230AE9-DC2C-AE40-A507-8413117E239B}"/>
              </a:ext>
            </a:extLst>
          </p:cNvPr>
          <p:cNvPicPr>
            <a:picLocks noChangeAspect="1"/>
          </p:cNvPicPr>
          <p:nvPr/>
        </p:nvPicPr>
        <p:blipFill>
          <a:blip r:embed="rId4"/>
          <a:stretch>
            <a:fillRect/>
          </a:stretch>
        </p:blipFill>
        <p:spPr>
          <a:xfrm>
            <a:off x="0" y="0"/>
            <a:ext cx="9144000" cy="5143500"/>
          </a:xfrm>
          <a:prstGeom prst="rect">
            <a:avLst/>
          </a:prstGeom>
        </p:spPr>
      </p:pic>
      <p:pic>
        <p:nvPicPr>
          <p:cNvPr id="18" name="图片 17">
            <a:extLst>
              <a:ext uri="{FF2B5EF4-FFF2-40B4-BE49-F238E27FC236}">
                <a16:creationId xmlns:a16="http://schemas.microsoft.com/office/drawing/2014/main" id="{577530DA-3A32-BC44-84D2-42738FB9B9B8}"/>
              </a:ext>
            </a:extLst>
          </p:cNvPr>
          <p:cNvPicPr>
            <a:picLocks noChangeAspect="1"/>
          </p:cNvPicPr>
          <p:nvPr/>
        </p:nvPicPr>
        <p:blipFill>
          <a:blip r:embed="rId5"/>
          <a:srcRect l="19621" t="69529" r="65616" b="4224"/>
          <a:stretch/>
        </p:blipFill>
        <p:spPr>
          <a:xfrm>
            <a:off x="557493" y="646007"/>
            <a:ext cx="1914524" cy="1914524"/>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a:ln w="38100">
            <a:solidFill>
              <a:srgbClr val="CFBF90"/>
            </a:solidFill>
          </a:ln>
        </p:spPr>
      </p:pic>
      <p:pic>
        <p:nvPicPr>
          <p:cNvPr id="19" name="图片 18">
            <a:extLst>
              <a:ext uri="{FF2B5EF4-FFF2-40B4-BE49-F238E27FC236}">
                <a16:creationId xmlns:a16="http://schemas.microsoft.com/office/drawing/2014/main" id="{75D06AA3-40F6-474F-959E-FDDEE5618655}"/>
              </a:ext>
            </a:extLst>
          </p:cNvPr>
          <p:cNvPicPr>
            <a:picLocks noChangeAspect="1"/>
          </p:cNvPicPr>
          <p:nvPr/>
        </p:nvPicPr>
        <p:blipFill>
          <a:blip r:embed="rId6"/>
          <a:srcRect l="19621" t="69529" r="65616" b="4224"/>
          <a:stretch/>
        </p:blipFill>
        <p:spPr>
          <a:xfrm>
            <a:off x="2596662" y="646008"/>
            <a:ext cx="1913518" cy="1913518"/>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a:ln w="38100">
            <a:solidFill>
              <a:srgbClr val="CFBF90"/>
            </a:solidFill>
          </a:ln>
        </p:spPr>
      </p:pic>
      <p:pic>
        <p:nvPicPr>
          <p:cNvPr id="20" name="图片 19">
            <a:extLst>
              <a:ext uri="{FF2B5EF4-FFF2-40B4-BE49-F238E27FC236}">
                <a16:creationId xmlns:a16="http://schemas.microsoft.com/office/drawing/2014/main" id="{95BA267A-EADE-ED4F-9F57-7436DF6A271F}"/>
              </a:ext>
            </a:extLst>
          </p:cNvPr>
          <p:cNvPicPr>
            <a:picLocks noChangeAspect="1"/>
          </p:cNvPicPr>
          <p:nvPr/>
        </p:nvPicPr>
        <p:blipFill>
          <a:blip r:embed="rId7"/>
          <a:srcRect l="19621" t="69529" r="65616" b="4224"/>
          <a:stretch/>
        </p:blipFill>
        <p:spPr>
          <a:xfrm>
            <a:off x="4634826" y="646008"/>
            <a:ext cx="1913518" cy="1913518"/>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a:ln w="38100">
            <a:solidFill>
              <a:srgbClr val="CFBF90"/>
            </a:solidFill>
          </a:ln>
        </p:spPr>
      </p:pic>
      <p:pic>
        <p:nvPicPr>
          <p:cNvPr id="21" name="图片 20">
            <a:extLst>
              <a:ext uri="{FF2B5EF4-FFF2-40B4-BE49-F238E27FC236}">
                <a16:creationId xmlns:a16="http://schemas.microsoft.com/office/drawing/2014/main" id="{C95E7214-0B24-AE48-B97F-73B2944D5AAD}"/>
              </a:ext>
            </a:extLst>
          </p:cNvPr>
          <p:cNvPicPr>
            <a:picLocks noChangeAspect="1"/>
          </p:cNvPicPr>
          <p:nvPr/>
        </p:nvPicPr>
        <p:blipFill>
          <a:blip r:embed="rId8"/>
          <a:srcRect l="19621" t="69529" r="65616" b="4224"/>
          <a:stretch/>
        </p:blipFill>
        <p:spPr>
          <a:xfrm>
            <a:off x="6672989" y="646008"/>
            <a:ext cx="1913518" cy="1913518"/>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a:ln w="38100">
            <a:solidFill>
              <a:srgbClr val="CFBF90"/>
            </a:solidFill>
          </a:ln>
        </p:spPr>
      </p:pic>
      <p:sp>
        <p:nvSpPr>
          <p:cNvPr id="22" name="文本框 21">
            <a:extLst>
              <a:ext uri="{FF2B5EF4-FFF2-40B4-BE49-F238E27FC236}">
                <a16:creationId xmlns:a16="http://schemas.microsoft.com/office/drawing/2014/main" id="{011B7242-E71A-134F-828C-7525F4DCC717}"/>
              </a:ext>
            </a:extLst>
          </p:cNvPr>
          <p:cNvSpPr txBox="1"/>
          <p:nvPr/>
        </p:nvSpPr>
        <p:spPr>
          <a:xfrm>
            <a:off x="2596159" y="646009"/>
            <a:ext cx="685799" cy="307777"/>
          </a:xfrm>
          <a:prstGeom prst="rect">
            <a:avLst/>
          </a:prstGeom>
          <a:solidFill>
            <a:srgbClr val="E5EAE3">
              <a:alpha val="44706"/>
            </a:srgbClr>
          </a:solidFill>
        </p:spPr>
        <p:txBody>
          <a:bodyPr wrap="square" rtlCol="0">
            <a:spAutoFit/>
          </a:bodyPr>
          <a:lstStyle/>
          <a:p>
            <a:pPr algn="ctr"/>
            <a:r>
              <a:rPr lang="en-US" altLang="zh-CN" sz="1400">
                <a:solidFill>
                  <a:schemeClr val="bg1"/>
                </a:solidFill>
                <a:latin typeface="Gotham Book" panose="02000604040000020004" pitchFamily="2" charset="0"/>
                <a:ea typeface="+mj-ea"/>
                <a:cs typeface="+mj-cs"/>
              </a:rPr>
              <a:t>NFOR</a:t>
            </a:r>
          </a:p>
        </p:txBody>
      </p:sp>
      <p:sp>
        <p:nvSpPr>
          <p:cNvPr id="23" name="文本框 22">
            <a:extLst>
              <a:ext uri="{FF2B5EF4-FFF2-40B4-BE49-F238E27FC236}">
                <a16:creationId xmlns:a16="http://schemas.microsoft.com/office/drawing/2014/main" id="{FBC54BE0-B7F7-C045-9758-45278220CFE8}"/>
              </a:ext>
            </a:extLst>
          </p:cNvPr>
          <p:cNvSpPr txBox="1"/>
          <p:nvPr/>
        </p:nvSpPr>
        <p:spPr>
          <a:xfrm>
            <a:off x="557494" y="647015"/>
            <a:ext cx="726918" cy="307777"/>
          </a:xfrm>
          <a:prstGeom prst="rect">
            <a:avLst/>
          </a:prstGeom>
          <a:solidFill>
            <a:srgbClr val="E5EAE3">
              <a:alpha val="44706"/>
            </a:srgbClr>
          </a:solidFill>
        </p:spPr>
        <p:txBody>
          <a:bodyPr wrap="square" rtlCol="0">
            <a:spAutoFit/>
          </a:bodyPr>
          <a:lstStyle/>
          <a:p>
            <a:pPr algn="ctr"/>
            <a:r>
              <a:rPr lang="en-US" altLang="zh-CN" sz="1400">
                <a:solidFill>
                  <a:schemeClr val="bg1"/>
                </a:solidFill>
                <a:latin typeface="Gotham Book" panose="02000604040000020004" pitchFamily="2" charset="0"/>
                <a:ea typeface="+mj-ea"/>
                <a:cs typeface="+mj-cs"/>
              </a:rPr>
              <a:t>KPCN</a:t>
            </a:r>
            <a:endParaRPr lang="zh-CN" altLang="en-US" sz="1400">
              <a:solidFill>
                <a:schemeClr val="bg1"/>
              </a:solidFill>
              <a:latin typeface="Gotham Book" panose="02000604040000020004" pitchFamily="2" charset="0"/>
              <a:ea typeface="+mj-ea"/>
              <a:cs typeface="+mj-cs"/>
            </a:endParaRPr>
          </a:p>
        </p:txBody>
      </p:sp>
      <p:sp>
        <p:nvSpPr>
          <p:cNvPr id="24" name="文本框 23">
            <a:extLst>
              <a:ext uri="{FF2B5EF4-FFF2-40B4-BE49-F238E27FC236}">
                <a16:creationId xmlns:a16="http://schemas.microsoft.com/office/drawing/2014/main" id="{9EFCDE53-33EC-3E43-BCE1-414A3AB2126E}"/>
              </a:ext>
            </a:extLst>
          </p:cNvPr>
          <p:cNvSpPr txBox="1"/>
          <p:nvPr/>
        </p:nvSpPr>
        <p:spPr>
          <a:xfrm>
            <a:off x="4633822" y="646007"/>
            <a:ext cx="830640" cy="307777"/>
          </a:xfrm>
          <a:prstGeom prst="rect">
            <a:avLst/>
          </a:prstGeom>
          <a:solidFill>
            <a:srgbClr val="E5EAE3">
              <a:alpha val="44706"/>
            </a:srgbClr>
          </a:solidFill>
        </p:spPr>
        <p:txBody>
          <a:bodyPr wrap="square" rtlCol="0">
            <a:spAutoFit/>
          </a:bodyPr>
          <a:lstStyle/>
          <a:p>
            <a:pPr algn="ctr"/>
            <a:r>
              <a:rPr lang="en-US" altLang="zh-CN" sz="1400">
                <a:solidFill>
                  <a:schemeClr val="bg1"/>
                </a:solidFill>
                <a:latin typeface="Gotham Book" panose="02000604040000020004" pitchFamily="2" charset="0"/>
                <a:ea typeface="+mj-ea"/>
                <a:cs typeface="+mj-cs"/>
              </a:rPr>
              <a:t>MCGAN</a:t>
            </a:r>
          </a:p>
        </p:txBody>
      </p:sp>
      <p:sp>
        <p:nvSpPr>
          <p:cNvPr id="25" name="文本框 24">
            <a:extLst>
              <a:ext uri="{FF2B5EF4-FFF2-40B4-BE49-F238E27FC236}">
                <a16:creationId xmlns:a16="http://schemas.microsoft.com/office/drawing/2014/main" id="{364F305A-C981-0F42-96E0-B53F729C7B60}"/>
              </a:ext>
            </a:extLst>
          </p:cNvPr>
          <p:cNvSpPr txBox="1"/>
          <p:nvPr/>
        </p:nvSpPr>
        <p:spPr>
          <a:xfrm>
            <a:off x="6672487" y="646007"/>
            <a:ext cx="674634" cy="307777"/>
          </a:xfrm>
          <a:prstGeom prst="rect">
            <a:avLst/>
          </a:prstGeom>
          <a:solidFill>
            <a:srgbClr val="E5EAE3">
              <a:alpha val="44706"/>
            </a:srgbClr>
          </a:solidFill>
        </p:spPr>
        <p:txBody>
          <a:bodyPr wrap="square" rtlCol="0">
            <a:spAutoFit/>
          </a:bodyPr>
          <a:lstStyle/>
          <a:p>
            <a:pPr algn="ctr"/>
            <a:r>
              <a:rPr lang="en-US" altLang="zh-CN" sz="1400">
                <a:solidFill>
                  <a:schemeClr val="bg1"/>
                </a:solidFill>
                <a:latin typeface="Gotham Book" panose="02000604040000020004" pitchFamily="2" charset="0"/>
                <a:ea typeface="+mj-ea"/>
                <a:cs typeface="+mj-cs"/>
              </a:rPr>
              <a:t>RDFC</a:t>
            </a:r>
          </a:p>
        </p:txBody>
      </p:sp>
      <p:pic>
        <p:nvPicPr>
          <p:cNvPr id="26" name="图片 25">
            <a:extLst>
              <a:ext uri="{FF2B5EF4-FFF2-40B4-BE49-F238E27FC236}">
                <a16:creationId xmlns:a16="http://schemas.microsoft.com/office/drawing/2014/main" id="{E512A482-E41E-D34D-A709-5795CE5A57F2}"/>
              </a:ext>
            </a:extLst>
          </p:cNvPr>
          <p:cNvPicPr>
            <a:picLocks noChangeAspect="1"/>
          </p:cNvPicPr>
          <p:nvPr/>
        </p:nvPicPr>
        <p:blipFill>
          <a:blip r:embed="rId4"/>
          <a:srcRect l="19621" t="69529" r="65616" b="4224"/>
          <a:stretch/>
        </p:blipFill>
        <p:spPr>
          <a:xfrm>
            <a:off x="1794100" y="3576230"/>
            <a:ext cx="1350000" cy="1350000"/>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a:ln w="57150">
            <a:solidFill>
              <a:srgbClr val="CFBF90"/>
            </a:solidFill>
          </a:ln>
        </p:spPr>
      </p:pic>
      <p:pic>
        <p:nvPicPr>
          <p:cNvPr id="6" name="图形 5" descr="实心填充的滑稽表情 纯色填充">
            <a:extLst>
              <a:ext uri="{FF2B5EF4-FFF2-40B4-BE49-F238E27FC236}">
                <a16:creationId xmlns:a16="http://schemas.microsoft.com/office/drawing/2014/main" id="{F19BDEC1-4D59-E44D-89D4-48FB20184942}"/>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171855" y="1862100"/>
            <a:ext cx="685800" cy="685800"/>
          </a:xfrm>
          <a:prstGeom prst="rect">
            <a:avLst/>
          </a:prstGeom>
        </p:spPr>
      </p:pic>
      <p:pic>
        <p:nvPicPr>
          <p:cNvPr id="8" name="图形 7" descr="实心填充的悲伤表情 纯色填充">
            <a:extLst>
              <a:ext uri="{FF2B5EF4-FFF2-40B4-BE49-F238E27FC236}">
                <a16:creationId xmlns:a16="http://schemas.microsoft.com/office/drawing/2014/main" id="{8D944C15-1E46-FF40-9D72-7247668E1AA6}"/>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3210521" y="1862100"/>
            <a:ext cx="685800" cy="685800"/>
          </a:xfrm>
          <a:prstGeom prst="rect">
            <a:avLst/>
          </a:prstGeom>
        </p:spPr>
      </p:pic>
      <p:pic>
        <p:nvPicPr>
          <p:cNvPr id="28" name="图形 27" descr="实心填充的笑脸 纯色填充">
            <a:extLst>
              <a:ext uri="{FF2B5EF4-FFF2-40B4-BE49-F238E27FC236}">
                <a16:creationId xmlns:a16="http://schemas.microsoft.com/office/drawing/2014/main" id="{775848B3-D7F8-C04F-90BE-F4E1D1EB5BFC}"/>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5247681" y="1862100"/>
            <a:ext cx="685800" cy="685800"/>
          </a:xfrm>
          <a:prstGeom prst="rect">
            <a:avLst/>
          </a:prstGeom>
        </p:spPr>
      </p:pic>
      <p:pic>
        <p:nvPicPr>
          <p:cNvPr id="30" name="图形 29" descr="实心填充的悲伤表情 纯色填充">
            <a:extLst>
              <a:ext uri="{FF2B5EF4-FFF2-40B4-BE49-F238E27FC236}">
                <a16:creationId xmlns:a16="http://schemas.microsoft.com/office/drawing/2014/main" id="{E3B39517-D39F-CA4C-A518-7A4B63FA57CE}"/>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284842" y="1862100"/>
            <a:ext cx="685800" cy="685800"/>
          </a:xfrm>
          <a:prstGeom prst="rect">
            <a:avLst/>
          </a:prstGeom>
        </p:spPr>
      </p:pic>
      <p:sp>
        <p:nvSpPr>
          <p:cNvPr id="17" name="文本框 16">
            <a:extLst>
              <a:ext uri="{FF2B5EF4-FFF2-40B4-BE49-F238E27FC236}">
                <a16:creationId xmlns:a16="http://schemas.microsoft.com/office/drawing/2014/main" id="{5514E59D-1C1B-5048-91A5-5443FF928852}"/>
              </a:ext>
            </a:extLst>
          </p:cNvPr>
          <p:cNvSpPr txBox="1"/>
          <p:nvPr/>
        </p:nvSpPr>
        <p:spPr>
          <a:xfrm>
            <a:off x="5999902" y="4659269"/>
            <a:ext cx="3042664" cy="400110"/>
          </a:xfrm>
          <a:prstGeom prst="rect">
            <a:avLst/>
          </a:prstGeom>
          <a:noFill/>
        </p:spPr>
        <p:txBody>
          <a:bodyPr wrap="square" rtlCol="0">
            <a:spAutoFit/>
          </a:bodyPr>
          <a:lstStyle/>
          <a:p>
            <a:pPr algn="r"/>
            <a:r>
              <a:rPr lang="en-US" altLang="zh-CN" sz="2000">
                <a:solidFill>
                  <a:schemeClr val="bg1"/>
                </a:solidFill>
                <a:latin typeface="Gotham Book" panose="02000604040000020004" pitchFamily="2" charset="0"/>
                <a:ea typeface="+mj-ea"/>
                <a:cs typeface="+mj-cs"/>
              </a:rPr>
              <a:t>Glass of Water (128spp)</a:t>
            </a:r>
            <a:endParaRPr lang="zh-CN" altLang="en-US" sz="2000">
              <a:solidFill>
                <a:schemeClr val="bg1"/>
              </a:solidFill>
              <a:latin typeface="Gotham Book" panose="02000604040000020004" pitchFamily="2" charset="0"/>
              <a:ea typeface="+mj-ea"/>
              <a:cs typeface="+mj-cs"/>
            </a:endParaRPr>
          </a:p>
        </p:txBody>
      </p:sp>
      <p:sp>
        <p:nvSpPr>
          <p:cNvPr id="2" name="右箭头 1">
            <a:extLst>
              <a:ext uri="{FF2B5EF4-FFF2-40B4-BE49-F238E27FC236}">
                <a16:creationId xmlns:a16="http://schemas.microsoft.com/office/drawing/2014/main" id="{E797AC2D-1A2B-4749-856A-D1B066D0A987}"/>
              </a:ext>
            </a:extLst>
          </p:cNvPr>
          <p:cNvSpPr/>
          <p:nvPr/>
        </p:nvSpPr>
        <p:spPr>
          <a:xfrm rot="19304211">
            <a:off x="2609408" y="1437181"/>
            <a:ext cx="389043" cy="222962"/>
          </a:xfrm>
          <a:prstGeom prst="rightArrow">
            <a:avLst>
              <a:gd name="adj1" fmla="val 36841"/>
              <a:gd name="adj2" fmla="val 78511"/>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27" name="右箭头 26">
            <a:extLst>
              <a:ext uri="{FF2B5EF4-FFF2-40B4-BE49-F238E27FC236}">
                <a16:creationId xmlns:a16="http://schemas.microsoft.com/office/drawing/2014/main" id="{9A48903A-146D-6C4E-B83D-9D9AC854DA7B}"/>
              </a:ext>
            </a:extLst>
          </p:cNvPr>
          <p:cNvSpPr/>
          <p:nvPr/>
        </p:nvSpPr>
        <p:spPr>
          <a:xfrm rot="19304211">
            <a:off x="6699736" y="1437179"/>
            <a:ext cx="389043" cy="222962"/>
          </a:xfrm>
          <a:prstGeom prst="rightArrow">
            <a:avLst>
              <a:gd name="adj1" fmla="val 36841"/>
              <a:gd name="adj2" fmla="val 78511"/>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Tree>
    <p:custDataLst>
      <p:tags r:id="rId1"/>
    </p:custDataLst>
    <p:extLst>
      <p:ext uri="{BB962C8B-B14F-4D97-AF65-F5344CB8AC3E}">
        <p14:creationId xmlns:p14="http://schemas.microsoft.com/office/powerpoint/2010/main" val="3721094400"/>
      </p:ext>
    </p:extLst>
  </p:cSld>
  <p:clrMapOvr>
    <a:masterClrMapping/>
  </p:clrMapOvr>
  <mc:AlternateContent xmlns:mc="http://schemas.openxmlformats.org/markup-compatibility/2006" xmlns:p159="http://schemas.microsoft.com/office/powerpoint/2015/09/main">
    <mc:Choice Requires="p159">
      <p:transition advTm="6701">
        <p159:morph option="byObject"/>
      </p:transition>
    </mc:Choice>
    <mc:Fallback xmlns="">
      <p:transition advTm="670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200"/>
                                        <p:tgtEl>
                                          <p:spTgt spid="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fade">
                                      <p:cBhvr>
                                        <p:cTn id="10" dur="200"/>
                                        <p:tgtEl>
                                          <p:spTgt spid="2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4"/>
                                        </p:tgtEl>
                                        <p:attrNameLst>
                                          <p:attrName>style.visibility</p:attrName>
                                        </p:attrNameLst>
                                      </p:cBhvr>
                                      <p:to>
                                        <p:strVal val="visible"/>
                                      </p:to>
                                    </p:set>
                                    <p:animEffect transition="in" filter="fade">
                                      <p:cBhvr>
                                        <p:cTn id="13" dur="200"/>
                                        <p:tgtEl>
                                          <p:spTgt spid="24"/>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5"/>
                                        </p:tgtEl>
                                        <p:attrNameLst>
                                          <p:attrName>style.visibility</p:attrName>
                                        </p:attrNameLst>
                                      </p:cBhvr>
                                      <p:to>
                                        <p:strVal val="visible"/>
                                      </p:to>
                                    </p:set>
                                    <p:animEffect transition="in" filter="fade">
                                      <p:cBhvr>
                                        <p:cTn id="16" dur="200"/>
                                        <p:tgtEl>
                                          <p:spTgt spid="25"/>
                                        </p:tgtEl>
                                      </p:cBhvr>
                                    </p:animEffect>
                                  </p:childTnLst>
                                </p:cTn>
                              </p:par>
                              <p:par>
                                <p:cTn id="17" presetID="10" presetClass="entr" presetSubtype="0" fill="hold" nodeType="with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par>
                                <p:cTn id="20" presetID="10" presetClass="entr" presetSubtype="0" fill="hold" nodeType="with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par>
                                <p:cTn id="23" presetID="10" presetClass="entr" presetSubtype="0" fill="hold" nodeType="with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fade">
                                      <p:cBhvr>
                                        <p:cTn id="25" dur="500"/>
                                        <p:tgtEl>
                                          <p:spTgt spid="28"/>
                                        </p:tgtEl>
                                      </p:cBhvr>
                                    </p:animEffect>
                                  </p:childTnLst>
                                </p:cTn>
                              </p:par>
                              <p:par>
                                <p:cTn id="26" presetID="10" presetClass="entr" presetSubtype="0" fill="hold" nodeType="withEffect">
                                  <p:stCondLst>
                                    <p:cond delay="0"/>
                                  </p:stCondLst>
                                  <p:childTnLst>
                                    <p:set>
                                      <p:cBhvr>
                                        <p:cTn id="27" dur="1" fill="hold">
                                          <p:stCondLst>
                                            <p:cond delay="0"/>
                                          </p:stCondLst>
                                        </p:cTn>
                                        <p:tgtEl>
                                          <p:spTgt spid="30"/>
                                        </p:tgtEl>
                                        <p:attrNameLst>
                                          <p:attrName>style.visibility</p:attrName>
                                        </p:attrNameLst>
                                      </p:cBhvr>
                                      <p:to>
                                        <p:strVal val="visible"/>
                                      </p:to>
                                    </p:set>
                                    <p:animEffect transition="in" filter="fade">
                                      <p:cBhvr>
                                        <p:cTn id="28" dur="500"/>
                                        <p:tgtEl>
                                          <p:spTgt spid="3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2" nodeType="clickEffect">
                                  <p:stCondLst>
                                    <p:cond delay="0"/>
                                  </p:stCondLst>
                                  <p:childTnLst>
                                    <p:set>
                                      <p:cBhvr>
                                        <p:cTn id="32" dur="1" fill="hold">
                                          <p:stCondLst>
                                            <p:cond delay="0"/>
                                          </p:stCondLst>
                                        </p:cTn>
                                        <p:tgtEl>
                                          <p:spTgt spid="2"/>
                                        </p:tgtEl>
                                        <p:attrNameLst>
                                          <p:attrName>style.visibility</p:attrName>
                                        </p:attrNameLst>
                                      </p:cBhvr>
                                      <p:to>
                                        <p:strVal val="visible"/>
                                      </p:to>
                                    </p:set>
                                    <p:animEffect transition="in" filter="fade">
                                      <p:cBhvr>
                                        <p:cTn id="33" dur="500"/>
                                        <p:tgtEl>
                                          <p:spTgt spid="2"/>
                                        </p:tgtEl>
                                      </p:cBhvr>
                                    </p:animEffect>
                                  </p:childTnLst>
                                </p:cTn>
                              </p:par>
                              <p:par>
                                <p:cTn id="34" presetID="10" presetClass="entr" presetSubtype="0" fill="hold" grpId="2" nodeType="withEffect">
                                  <p:stCondLst>
                                    <p:cond delay="0"/>
                                  </p:stCondLst>
                                  <p:childTnLst>
                                    <p:set>
                                      <p:cBhvr>
                                        <p:cTn id="35" dur="1" fill="hold">
                                          <p:stCondLst>
                                            <p:cond delay="0"/>
                                          </p:stCondLst>
                                        </p:cTn>
                                        <p:tgtEl>
                                          <p:spTgt spid="27"/>
                                        </p:tgtEl>
                                        <p:attrNameLst>
                                          <p:attrName>style.visibility</p:attrName>
                                        </p:attrNameLst>
                                      </p:cBhvr>
                                      <p:to>
                                        <p:strVal val="visible"/>
                                      </p:to>
                                    </p:set>
                                    <p:animEffect transition="in" filter="fade">
                                      <p:cBhvr>
                                        <p:cTn id="36" dur="500"/>
                                        <p:tgtEl>
                                          <p:spTgt spid="27"/>
                                        </p:tgtEl>
                                      </p:cBhvr>
                                    </p:animEffect>
                                  </p:childTnLst>
                                </p:cTn>
                              </p:par>
                            </p:childTnLst>
                          </p:cTn>
                        </p:par>
                        <p:par>
                          <p:cTn id="37" fill="hold">
                            <p:stCondLst>
                              <p:cond delay="500"/>
                            </p:stCondLst>
                            <p:childTnLst>
                              <p:par>
                                <p:cTn id="38" presetID="27" presetClass="emph" presetSubtype="0" fill="remove" grpId="0" nodeType="afterEffect">
                                  <p:stCondLst>
                                    <p:cond delay="0"/>
                                  </p:stCondLst>
                                  <p:childTnLst>
                                    <p:animClr clrSpc="rgb" dir="cw">
                                      <p:cBhvr override="childStyle">
                                        <p:cTn id="39" dur="250" autoRev="1" fill="remove"/>
                                        <p:tgtEl>
                                          <p:spTgt spid="2"/>
                                        </p:tgtEl>
                                        <p:attrNameLst>
                                          <p:attrName>style.color</p:attrName>
                                        </p:attrNameLst>
                                      </p:cBhvr>
                                      <p:to>
                                        <a:schemeClr val="bg1"/>
                                      </p:to>
                                    </p:animClr>
                                    <p:animClr clrSpc="rgb" dir="cw">
                                      <p:cBhvr>
                                        <p:cTn id="40" dur="250" autoRev="1" fill="remove"/>
                                        <p:tgtEl>
                                          <p:spTgt spid="2"/>
                                        </p:tgtEl>
                                        <p:attrNameLst>
                                          <p:attrName>fillcolor</p:attrName>
                                        </p:attrNameLst>
                                      </p:cBhvr>
                                      <p:to>
                                        <a:schemeClr val="bg1"/>
                                      </p:to>
                                    </p:animClr>
                                    <p:set>
                                      <p:cBhvr>
                                        <p:cTn id="41" dur="250" autoRev="1" fill="remove"/>
                                        <p:tgtEl>
                                          <p:spTgt spid="2"/>
                                        </p:tgtEl>
                                        <p:attrNameLst>
                                          <p:attrName>fill.type</p:attrName>
                                        </p:attrNameLst>
                                      </p:cBhvr>
                                      <p:to>
                                        <p:strVal val="solid"/>
                                      </p:to>
                                    </p:set>
                                    <p:set>
                                      <p:cBhvr>
                                        <p:cTn id="42" dur="250" autoRev="1" fill="remove"/>
                                        <p:tgtEl>
                                          <p:spTgt spid="2"/>
                                        </p:tgtEl>
                                        <p:attrNameLst>
                                          <p:attrName>fill.on</p:attrName>
                                        </p:attrNameLst>
                                      </p:cBhvr>
                                      <p:to>
                                        <p:strVal val="true"/>
                                      </p:to>
                                    </p:set>
                                  </p:childTnLst>
                                </p:cTn>
                              </p:par>
                              <p:par>
                                <p:cTn id="43" presetID="27" presetClass="emph" presetSubtype="0" fill="remove" grpId="0" nodeType="withEffect">
                                  <p:stCondLst>
                                    <p:cond delay="0"/>
                                  </p:stCondLst>
                                  <p:childTnLst>
                                    <p:animClr clrSpc="rgb" dir="cw">
                                      <p:cBhvr override="childStyle">
                                        <p:cTn id="44" dur="250" autoRev="1" fill="remove"/>
                                        <p:tgtEl>
                                          <p:spTgt spid="27"/>
                                        </p:tgtEl>
                                        <p:attrNameLst>
                                          <p:attrName>style.color</p:attrName>
                                        </p:attrNameLst>
                                      </p:cBhvr>
                                      <p:to>
                                        <a:schemeClr val="bg1"/>
                                      </p:to>
                                    </p:animClr>
                                    <p:animClr clrSpc="rgb" dir="cw">
                                      <p:cBhvr>
                                        <p:cTn id="45" dur="250" autoRev="1" fill="remove"/>
                                        <p:tgtEl>
                                          <p:spTgt spid="27"/>
                                        </p:tgtEl>
                                        <p:attrNameLst>
                                          <p:attrName>fillcolor</p:attrName>
                                        </p:attrNameLst>
                                      </p:cBhvr>
                                      <p:to>
                                        <a:schemeClr val="bg1"/>
                                      </p:to>
                                    </p:animClr>
                                    <p:set>
                                      <p:cBhvr>
                                        <p:cTn id="46" dur="250" autoRev="1" fill="remove"/>
                                        <p:tgtEl>
                                          <p:spTgt spid="27"/>
                                        </p:tgtEl>
                                        <p:attrNameLst>
                                          <p:attrName>fill.type</p:attrName>
                                        </p:attrNameLst>
                                      </p:cBhvr>
                                      <p:to>
                                        <p:strVal val="solid"/>
                                      </p:to>
                                    </p:set>
                                    <p:set>
                                      <p:cBhvr>
                                        <p:cTn id="47" dur="250" autoRev="1" fill="remove"/>
                                        <p:tgtEl>
                                          <p:spTgt spid="27"/>
                                        </p:tgtEl>
                                        <p:attrNameLst>
                                          <p:attrName>fill.on</p:attrName>
                                        </p:attrNameLst>
                                      </p:cBhvr>
                                      <p:to>
                                        <p:strVal val="true"/>
                                      </p:to>
                                    </p:set>
                                  </p:childTnLst>
                                </p:cTn>
                              </p:par>
                            </p:childTnLst>
                          </p:cTn>
                        </p:par>
                        <p:par>
                          <p:cTn id="48" fill="hold">
                            <p:stCondLst>
                              <p:cond delay="1000"/>
                            </p:stCondLst>
                            <p:childTnLst>
                              <p:par>
                                <p:cTn id="49" presetID="27" presetClass="emph" presetSubtype="0" fill="remove" grpId="1" nodeType="afterEffect">
                                  <p:stCondLst>
                                    <p:cond delay="0"/>
                                  </p:stCondLst>
                                  <p:childTnLst>
                                    <p:animClr clrSpc="rgb" dir="cw">
                                      <p:cBhvr override="childStyle">
                                        <p:cTn id="50" dur="250" autoRev="1" fill="remove"/>
                                        <p:tgtEl>
                                          <p:spTgt spid="2"/>
                                        </p:tgtEl>
                                        <p:attrNameLst>
                                          <p:attrName>style.color</p:attrName>
                                        </p:attrNameLst>
                                      </p:cBhvr>
                                      <p:to>
                                        <a:schemeClr val="bg1"/>
                                      </p:to>
                                    </p:animClr>
                                    <p:animClr clrSpc="rgb" dir="cw">
                                      <p:cBhvr>
                                        <p:cTn id="51" dur="250" autoRev="1" fill="remove"/>
                                        <p:tgtEl>
                                          <p:spTgt spid="2"/>
                                        </p:tgtEl>
                                        <p:attrNameLst>
                                          <p:attrName>fillcolor</p:attrName>
                                        </p:attrNameLst>
                                      </p:cBhvr>
                                      <p:to>
                                        <a:schemeClr val="bg1"/>
                                      </p:to>
                                    </p:animClr>
                                    <p:set>
                                      <p:cBhvr>
                                        <p:cTn id="52" dur="250" autoRev="1" fill="remove"/>
                                        <p:tgtEl>
                                          <p:spTgt spid="2"/>
                                        </p:tgtEl>
                                        <p:attrNameLst>
                                          <p:attrName>fill.type</p:attrName>
                                        </p:attrNameLst>
                                      </p:cBhvr>
                                      <p:to>
                                        <p:strVal val="solid"/>
                                      </p:to>
                                    </p:set>
                                    <p:set>
                                      <p:cBhvr>
                                        <p:cTn id="53" dur="250" autoRev="1" fill="remove"/>
                                        <p:tgtEl>
                                          <p:spTgt spid="2"/>
                                        </p:tgtEl>
                                        <p:attrNameLst>
                                          <p:attrName>fill.on</p:attrName>
                                        </p:attrNameLst>
                                      </p:cBhvr>
                                      <p:to>
                                        <p:strVal val="true"/>
                                      </p:to>
                                    </p:set>
                                  </p:childTnLst>
                                </p:cTn>
                              </p:par>
                              <p:par>
                                <p:cTn id="54" presetID="27" presetClass="emph" presetSubtype="0" fill="remove" grpId="1" nodeType="withEffect">
                                  <p:stCondLst>
                                    <p:cond delay="0"/>
                                  </p:stCondLst>
                                  <p:childTnLst>
                                    <p:animClr clrSpc="rgb" dir="cw">
                                      <p:cBhvr override="childStyle">
                                        <p:cTn id="55" dur="250" autoRev="1" fill="remove"/>
                                        <p:tgtEl>
                                          <p:spTgt spid="27"/>
                                        </p:tgtEl>
                                        <p:attrNameLst>
                                          <p:attrName>style.color</p:attrName>
                                        </p:attrNameLst>
                                      </p:cBhvr>
                                      <p:to>
                                        <a:schemeClr val="bg1"/>
                                      </p:to>
                                    </p:animClr>
                                    <p:animClr clrSpc="rgb" dir="cw">
                                      <p:cBhvr>
                                        <p:cTn id="56" dur="250" autoRev="1" fill="remove"/>
                                        <p:tgtEl>
                                          <p:spTgt spid="27"/>
                                        </p:tgtEl>
                                        <p:attrNameLst>
                                          <p:attrName>fillcolor</p:attrName>
                                        </p:attrNameLst>
                                      </p:cBhvr>
                                      <p:to>
                                        <a:schemeClr val="bg1"/>
                                      </p:to>
                                    </p:animClr>
                                    <p:set>
                                      <p:cBhvr>
                                        <p:cTn id="57" dur="250" autoRev="1" fill="remove"/>
                                        <p:tgtEl>
                                          <p:spTgt spid="27"/>
                                        </p:tgtEl>
                                        <p:attrNameLst>
                                          <p:attrName>fill.type</p:attrName>
                                        </p:attrNameLst>
                                      </p:cBhvr>
                                      <p:to>
                                        <p:strVal val="solid"/>
                                      </p:to>
                                    </p:set>
                                    <p:set>
                                      <p:cBhvr>
                                        <p:cTn id="58" dur="250" autoRev="1" fill="remove"/>
                                        <p:tgtEl>
                                          <p:spTgt spid="27"/>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24" grpId="0" animBg="1"/>
      <p:bldP spid="25" grpId="0" animBg="1"/>
      <p:bldP spid="2" grpId="0" animBg="1"/>
      <p:bldP spid="2" grpId="1" animBg="1"/>
      <p:bldP spid="2" grpId="2" animBg="1"/>
      <p:bldP spid="27" grpId="0" animBg="1"/>
      <p:bldP spid="27" grpId="1" animBg="1"/>
      <p:bldP spid="27" grpId="2"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descr="图片包含 看着, 关, 黑暗, 穿着&#10;&#10;描述已自动生成">
            <a:extLst>
              <a:ext uri="{FF2B5EF4-FFF2-40B4-BE49-F238E27FC236}">
                <a16:creationId xmlns:a16="http://schemas.microsoft.com/office/drawing/2014/main" id="{FCD001A0-BEB3-0F4D-8860-B1DB1FF53D40}"/>
              </a:ext>
            </a:extLst>
          </p:cNvPr>
          <p:cNvPicPr>
            <a:picLocks noChangeAspect="1"/>
          </p:cNvPicPr>
          <p:nvPr/>
        </p:nvPicPr>
        <p:blipFill rotWithShape="1">
          <a:blip r:embed="rId3"/>
          <a:srcRect t="5579" b="38171"/>
          <a:stretch/>
        </p:blipFill>
        <p:spPr>
          <a:xfrm>
            <a:off x="0" y="0"/>
            <a:ext cx="9144000" cy="5143500"/>
          </a:xfrm>
          <a:prstGeom prst="rect">
            <a:avLst/>
          </a:prstGeom>
        </p:spPr>
      </p:pic>
      <p:sp>
        <p:nvSpPr>
          <p:cNvPr id="5" name="文本框 4">
            <a:extLst>
              <a:ext uri="{FF2B5EF4-FFF2-40B4-BE49-F238E27FC236}">
                <a16:creationId xmlns:a16="http://schemas.microsoft.com/office/drawing/2014/main" id="{22433FF5-686B-CF44-BF6E-B3ABB36BF3DD}"/>
              </a:ext>
            </a:extLst>
          </p:cNvPr>
          <p:cNvSpPr txBox="1"/>
          <p:nvPr/>
        </p:nvSpPr>
        <p:spPr>
          <a:xfrm>
            <a:off x="5999902" y="4667529"/>
            <a:ext cx="3042664" cy="400110"/>
          </a:xfrm>
          <a:prstGeom prst="rect">
            <a:avLst/>
          </a:prstGeom>
          <a:noFill/>
        </p:spPr>
        <p:txBody>
          <a:bodyPr wrap="square" rtlCol="0">
            <a:spAutoFit/>
          </a:bodyPr>
          <a:lstStyle/>
          <a:p>
            <a:pPr algn="r"/>
            <a:r>
              <a:rPr lang="en-US" altLang="zh-CN" sz="2000">
                <a:solidFill>
                  <a:schemeClr val="bg1"/>
                </a:solidFill>
                <a:latin typeface="Gotham Book" panose="02000604040000020004" pitchFamily="2" charset="0"/>
                <a:ea typeface="+mj-ea"/>
                <a:cs typeface="+mj-cs"/>
              </a:rPr>
              <a:t>Curly Hair (64spp)</a:t>
            </a:r>
            <a:endParaRPr lang="zh-CN" altLang="en-US" sz="2000">
              <a:solidFill>
                <a:schemeClr val="bg1"/>
              </a:solidFill>
              <a:latin typeface="Gotham Book" panose="02000604040000020004" pitchFamily="2" charset="0"/>
              <a:ea typeface="+mj-ea"/>
              <a:cs typeface="+mj-cs"/>
            </a:endParaRPr>
          </a:p>
        </p:txBody>
      </p:sp>
      <p:pic>
        <p:nvPicPr>
          <p:cNvPr id="6" name="图片 5">
            <a:extLst>
              <a:ext uri="{FF2B5EF4-FFF2-40B4-BE49-F238E27FC236}">
                <a16:creationId xmlns:a16="http://schemas.microsoft.com/office/drawing/2014/main" id="{CCAA8A55-2640-3F4D-901D-0016ED67EA7C}"/>
              </a:ext>
            </a:extLst>
          </p:cNvPr>
          <p:cNvPicPr>
            <a:picLocks noChangeAspect="1"/>
          </p:cNvPicPr>
          <p:nvPr/>
        </p:nvPicPr>
        <p:blipFill>
          <a:blip r:embed="rId4"/>
          <a:srcRect l="29605" t="8737" r="55631" b="76499"/>
          <a:stretch/>
        </p:blipFill>
        <p:spPr>
          <a:xfrm>
            <a:off x="2707105" y="288758"/>
            <a:ext cx="1350000" cy="1350000"/>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p:spPr>
      </p:pic>
      <p:pic>
        <p:nvPicPr>
          <p:cNvPr id="7" name="图片 6">
            <a:extLst>
              <a:ext uri="{FF2B5EF4-FFF2-40B4-BE49-F238E27FC236}">
                <a16:creationId xmlns:a16="http://schemas.microsoft.com/office/drawing/2014/main" id="{71097E03-F9B5-FB45-B30B-EC742EDD26D0}"/>
              </a:ext>
            </a:extLst>
          </p:cNvPr>
          <p:cNvPicPr>
            <a:picLocks noChangeAspect="1"/>
          </p:cNvPicPr>
          <p:nvPr/>
        </p:nvPicPr>
        <p:blipFill>
          <a:blip r:embed="rId5"/>
          <a:srcRect l="29605" t="8737" r="55631" b="76499"/>
          <a:stretch/>
        </p:blipFill>
        <p:spPr>
          <a:xfrm>
            <a:off x="2707105" y="288758"/>
            <a:ext cx="1350000" cy="1350000"/>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p:spPr>
      </p:pic>
      <p:pic>
        <p:nvPicPr>
          <p:cNvPr id="8" name="图片 7">
            <a:extLst>
              <a:ext uri="{FF2B5EF4-FFF2-40B4-BE49-F238E27FC236}">
                <a16:creationId xmlns:a16="http://schemas.microsoft.com/office/drawing/2014/main" id="{3285225C-CAB6-A54C-94BB-AA2E47879CC7}"/>
              </a:ext>
            </a:extLst>
          </p:cNvPr>
          <p:cNvPicPr>
            <a:picLocks noChangeAspect="1"/>
          </p:cNvPicPr>
          <p:nvPr/>
        </p:nvPicPr>
        <p:blipFill>
          <a:blip r:embed="rId6"/>
          <a:srcRect l="29605" t="8737" r="55631" b="76499"/>
          <a:stretch/>
        </p:blipFill>
        <p:spPr>
          <a:xfrm>
            <a:off x="2707105" y="288758"/>
            <a:ext cx="1350000" cy="1350000"/>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p:spPr>
      </p:pic>
      <p:pic>
        <p:nvPicPr>
          <p:cNvPr id="9" name="图片 8">
            <a:extLst>
              <a:ext uri="{FF2B5EF4-FFF2-40B4-BE49-F238E27FC236}">
                <a16:creationId xmlns:a16="http://schemas.microsoft.com/office/drawing/2014/main" id="{5475EEF9-1071-C441-853E-14CAC3D39BD9}"/>
              </a:ext>
            </a:extLst>
          </p:cNvPr>
          <p:cNvPicPr>
            <a:picLocks noChangeAspect="1"/>
          </p:cNvPicPr>
          <p:nvPr/>
        </p:nvPicPr>
        <p:blipFill>
          <a:blip r:embed="rId7"/>
          <a:srcRect l="29605" t="8737" r="55631" b="76499"/>
          <a:stretch/>
        </p:blipFill>
        <p:spPr>
          <a:xfrm>
            <a:off x="2707105" y="288758"/>
            <a:ext cx="1350000" cy="1350000"/>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p:spPr>
      </p:pic>
      <p:pic>
        <p:nvPicPr>
          <p:cNvPr id="10" name="图片 9" descr="图片包含 看着, 关, 黑暗, 穿着&#10;&#10;描述已自动生成">
            <a:extLst>
              <a:ext uri="{FF2B5EF4-FFF2-40B4-BE49-F238E27FC236}">
                <a16:creationId xmlns:a16="http://schemas.microsoft.com/office/drawing/2014/main" id="{0CAB6EAC-3C0E-5740-AD4B-A755BE8F8838}"/>
              </a:ext>
            </a:extLst>
          </p:cNvPr>
          <p:cNvPicPr>
            <a:picLocks noChangeAspect="1"/>
          </p:cNvPicPr>
          <p:nvPr/>
        </p:nvPicPr>
        <p:blipFill>
          <a:blip r:embed="rId3"/>
          <a:srcRect l="29605" t="8737" r="55631" b="76499"/>
          <a:stretch>
            <a:fillRect/>
          </a:stretch>
        </p:blipFill>
        <p:spPr>
          <a:xfrm>
            <a:off x="2707105" y="288758"/>
            <a:ext cx="1350000" cy="1350000"/>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a:ln w="57150">
            <a:solidFill>
              <a:srgbClr val="CFBF90"/>
            </a:solidFill>
          </a:ln>
        </p:spPr>
      </p:pic>
    </p:spTree>
    <p:extLst>
      <p:ext uri="{BB962C8B-B14F-4D97-AF65-F5344CB8AC3E}">
        <p14:creationId xmlns:p14="http://schemas.microsoft.com/office/powerpoint/2010/main" val="1307721770"/>
      </p:ext>
    </p:extLst>
  </p:cSld>
  <p:clrMapOvr>
    <a:masterClrMapping/>
  </p:clrMapOvr>
  <p:transition spd="slow" advTm="3435">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500"/>
                                        <p:tgtEl>
                                          <p:spTgt spid="8"/>
                                        </p:tgtEl>
                                      </p:cBhvr>
                                    </p:animEffect>
                                  </p:childTnLst>
                                </p:cTn>
                              </p:par>
                              <p:par>
                                <p:cTn id="14" presetID="10" presetClass="entr" presetSubtype="0" fill="hold" nodeType="with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500"/>
                                        <p:tgtEl>
                                          <p:spTgt spid="9"/>
                                        </p:tgtEl>
                                      </p:cBhvr>
                                    </p:animEffect>
                                  </p:childTnLst>
                                </p:cTn>
                              </p:par>
                              <p:par>
                                <p:cTn id="17" presetID="10" presetClass="entr" presetSubtype="0"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descr="图片包含 看着, 关, 黑暗, 穿着&#10;&#10;描述已自动生成">
            <a:extLst>
              <a:ext uri="{FF2B5EF4-FFF2-40B4-BE49-F238E27FC236}">
                <a16:creationId xmlns:a16="http://schemas.microsoft.com/office/drawing/2014/main" id="{FCD001A0-BEB3-0F4D-8860-B1DB1FF53D40}"/>
              </a:ext>
            </a:extLst>
          </p:cNvPr>
          <p:cNvPicPr>
            <a:picLocks noChangeAspect="1"/>
          </p:cNvPicPr>
          <p:nvPr/>
        </p:nvPicPr>
        <p:blipFill rotWithShape="1">
          <a:blip r:embed="rId4"/>
          <a:srcRect t="5579" b="38171"/>
          <a:stretch/>
        </p:blipFill>
        <p:spPr>
          <a:xfrm>
            <a:off x="0" y="0"/>
            <a:ext cx="9144000" cy="5143500"/>
          </a:xfrm>
          <a:prstGeom prst="rect">
            <a:avLst/>
          </a:prstGeom>
        </p:spPr>
      </p:pic>
      <p:pic>
        <p:nvPicPr>
          <p:cNvPr id="10" name="图片 9" descr="图片包含 看着, 关, 黑暗, 穿着&#10;&#10;描述已自动生成">
            <a:extLst>
              <a:ext uri="{FF2B5EF4-FFF2-40B4-BE49-F238E27FC236}">
                <a16:creationId xmlns:a16="http://schemas.microsoft.com/office/drawing/2014/main" id="{0CAB6EAC-3C0E-5740-AD4B-A755BE8F8838}"/>
              </a:ext>
            </a:extLst>
          </p:cNvPr>
          <p:cNvPicPr>
            <a:picLocks noChangeAspect="1"/>
          </p:cNvPicPr>
          <p:nvPr/>
        </p:nvPicPr>
        <p:blipFill>
          <a:blip r:embed="rId4"/>
          <a:srcRect l="29605" t="8737" r="55631" b="76499"/>
          <a:stretch>
            <a:fillRect/>
          </a:stretch>
        </p:blipFill>
        <p:spPr>
          <a:xfrm>
            <a:off x="2707105" y="288758"/>
            <a:ext cx="1350000" cy="1350000"/>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a:ln w="57150">
            <a:solidFill>
              <a:srgbClr val="CFBF90"/>
            </a:solidFill>
          </a:ln>
        </p:spPr>
      </p:pic>
      <p:sp>
        <p:nvSpPr>
          <p:cNvPr id="5" name="文本框 4">
            <a:extLst>
              <a:ext uri="{FF2B5EF4-FFF2-40B4-BE49-F238E27FC236}">
                <a16:creationId xmlns:a16="http://schemas.microsoft.com/office/drawing/2014/main" id="{22433FF5-686B-CF44-BF6E-B3ABB36BF3DD}"/>
              </a:ext>
            </a:extLst>
          </p:cNvPr>
          <p:cNvSpPr txBox="1"/>
          <p:nvPr/>
        </p:nvSpPr>
        <p:spPr>
          <a:xfrm>
            <a:off x="5999902" y="4667529"/>
            <a:ext cx="3042664" cy="400110"/>
          </a:xfrm>
          <a:prstGeom prst="rect">
            <a:avLst/>
          </a:prstGeom>
          <a:noFill/>
        </p:spPr>
        <p:txBody>
          <a:bodyPr wrap="square" rtlCol="0">
            <a:spAutoFit/>
          </a:bodyPr>
          <a:lstStyle/>
          <a:p>
            <a:pPr algn="r"/>
            <a:r>
              <a:rPr lang="en-US" altLang="zh-CN" sz="2000">
                <a:solidFill>
                  <a:schemeClr val="bg1"/>
                </a:solidFill>
                <a:latin typeface="Gotham Book" panose="02000604040000020004" pitchFamily="2" charset="0"/>
                <a:ea typeface="+mj-ea"/>
                <a:cs typeface="+mj-cs"/>
              </a:rPr>
              <a:t>Curly Hair (64spp)</a:t>
            </a:r>
            <a:endParaRPr lang="zh-CN" altLang="en-US" sz="2000">
              <a:solidFill>
                <a:schemeClr val="bg1"/>
              </a:solidFill>
              <a:latin typeface="Gotham Book" panose="02000604040000020004" pitchFamily="2" charset="0"/>
              <a:ea typeface="+mj-ea"/>
              <a:cs typeface="+mj-cs"/>
            </a:endParaRPr>
          </a:p>
        </p:txBody>
      </p:sp>
      <p:pic>
        <p:nvPicPr>
          <p:cNvPr id="6" name="图片 5">
            <a:extLst>
              <a:ext uri="{FF2B5EF4-FFF2-40B4-BE49-F238E27FC236}">
                <a16:creationId xmlns:a16="http://schemas.microsoft.com/office/drawing/2014/main" id="{CCAA8A55-2640-3F4D-901D-0016ED67EA7C}"/>
              </a:ext>
            </a:extLst>
          </p:cNvPr>
          <p:cNvPicPr>
            <a:picLocks noChangeAspect="1"/>
          </p:cNvPicPr>
          <p:nvPr/>
        </p:nvPicPr>
        <p:blipFill>
          <a:blip r:embed="rId5"/>
          <a:srcRect l="29605" t="8737" r="55631" b="76499"/>
          <a:stretch/>
        </p:blipFill>
        <p:spPr>
          <a:xfrm>
            <a:off x="6665384" y="2336912"/>
            <a:ext cx="1914300" cy="1914300"/>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a:ln w="38100">
            <a:solidFill>
              <a:srgbClr val="CFBF90"/>
            </a:solidFill>
          </a:ln>
        </p:spPr>
      </p:pic>
      <p:pic>
        <p:nvPicPr>
          <p:cNvPr id="7" name="图片 6">
            <a:extLst>
              <a:ext uri="{FF2B5EF4-FFF2-40B4-BE49-F238E27FC236}">
                <a16:creationId xmlns:a16="http://schemas.microsoft.com/office/drawing/2014/main" id="{71097E03-F9B5-FB45-B30B-EC742EDD26D0}"/>
              </a:ext>
            </a:extLst>
          </p:cNvPr>
          <p:cNvPicPr>
            <a:picLocks noChangeAspect="1"/>
          </p:cNvPicPr>
          <p:nvPr/>
        </p:nvPicPr>
        <p:blipFill>
          <a:blip r:embed="rId6"/>
          <a:srcRect l="29605" t="8737" r="55631" b="76499"/>
          <a:stretch/>
        </p:blipFill>
        <p:spPr>
          <a:xfrm>
            <a:off x="4643452" y="2336912"/>
            <a:ext cx="1914300" cy="1914300"/>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a:ln w="38100">
            <a:solidFill>
              <a:srgbClr val="CFBF90"/>
            </a:solidFill>
          </a:ln>
        </p:spPr>
      </p:pic>
      <p:pic>
        <p:nvPicPr>
          <p:cNvPr id="8" name="图片 7">
            <a:extLst>
              <a:ext uri="{FF2B5EF4-FFF2-40B4-BE49-F238E27FC236}">
                <a16:creationId xmlns:a16="http://schemas.microsoft.com/office/drawing/2014/main" id="{3285225C-CAB6-A54C-94BB-AA2E47879CC7}"/>
              </a:ext>
            </a:extLst>
          </p:cNvPr>
          <p:cNvPicPr>
            <a:picLocks noChangeAspect="1"/>
          </p:cNvPicPr>
          <p:nvPr/>
        </p:nvPicPr>
        <p:blipFill>
          <a:blip r:embed="rId7"/>
          <a:srcRect l="29605" t="8737" r="55631" b="76499"/>
          <a:stretch/>
        </p:blipFill>
        <p:spPr>
          <a:xfrm>
            <a:off x="2601489" y="2336912"/>
            <a:ext cx="1914300" cy="1914300"/>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a:ln w="38100">
            <a:solidFill>
              <a:srgbClr val="CFBF90"/>
            </a:solidFill>
          </a:ln>
        </p:spPr>
      </p:pic>
      <p:pic>
        <p:nvPicPr>
          <p:cNvPr id="9" name="图片 8">
            <a:extLst>
              <a:ext uri="{FF2B5EF4-FFF2-40B4-BE49-F238E27FC236}">
                <a16:creationId xmlns:a16="http://schemas.microsoft.com/office/drawing/2014/main" id="{5475EEF9-1071-C441-853E-14CAC3D39BD9}"/>
              </a:ext>
            </a:extLst>
          </p:cNvPr>
          <p:cNvPicPr>
            <a:picLocks noChangeAspect="1"/>
          </p:cNvPicPr>
          <p:nvPr/>
        </p:nvPicPr>
        <p:blipFill>
          <a:blip r:embed="rId8"/>
          <a:srcRect l="29605" t="8737" r="55631" b="76499"/>
          <a:stretch/>
        </p:blipFill>
        <p:spPr>
          <a:xfrm>
            <a:off x="564316" y="2336912"/>
            <a:ext cx="1914300" cy="1914300"/>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a:ln w="38100">
            <a:solidFill>
              <a:srgbClr val="CFBF90"/>
            </a:solidFill>
          </a:ln>
        </p:spPr>
      </p:pic>
      <p:pic>
        <p:nvPicPr>
          <p:cNvPr id="19" name="图形 18" descr="实心填充的滑稽表情 纯色填充">
            <a:extLst>
              <a:ext uri="{FF2B5EF4-FFF2-40B4-BE49-F238E27FC236}">
                <a16:creationId xmlns:a16="http://schemas.microsoft.com/office/drawing/2014/main" id="{4C1251BD-848A-2B4F-8079-C70CFC46AFDC}"/>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279634" y="2395454"/>
            <a:ext cx="685800" cy="685800"/>
          </a:xfrm>
          <a:prstGeom prst="rect">
            <a:avLst/>
          </a:prstGeom>
        </p:spPr>
      </p:pic>
      <p:pic>
        <p:nvPicPr>
          <p:cNvPr id="23" name="图形 22" descr="实心填充的滑稽表情 纯色填充">
            <a:extLst>
              <a:ext uri="{FF2B5EF4-FFF2-40B4-BE49-F238E27FC236}">
                <a16:creationId xmlns:a16="http://schemas.microsoft.com/office/drawing/2014/main" id="{1D46A819-F3FF-3C41-B2DB-86EF87DEF2AF}"/>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215739" y="2395454"/>
            <a:ext cx="685800" cy="685800"/>
          </a:xfrm>
          <a:prstGeom prst="rect">
            <a:avLst/>
          </a:prstGeom>
        </p:spPr>
      </p:pic>
      <p:pic>
        <p:nvPicPr>
          <p:cNvPr id="24" name="图形 23" descr="实心填充的悲伤表情 纯色填充">
            <a:extLst>
              <a:ext uri="{FF2B5EF4-FFF2-40B4-BE49-F238E27FC236}">
                <a16:creationId xmlns:a16="http://schemas.microsoft.com/office/drawing/2014/main" id="{E7D412E5-7424-194D-B96D-8E3BDCB8DA34}"/>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178566" y="2395454"/>
            <a:ext cx="685800" cy="685800"/>
          </a:xfrm>
          <a:prstGeom prst="rect">
            <a:avLst/>
          </a:prstGeom>
        </p:spPr>
      </p:pic>
      <p:sp>
        <p:nvSpPr>
          <p:cNvPr id="21" name="文本框 20">
            <a:extLst>
              <a:ext uri="{FF2B5EF4-FFF2-40B4-BE49-F238E27FC236}">
                <a16:creationId xmlns:a16="http://schemas.microsoft.com/office/drawing/2014/main" id="{E62FA75E-5FD6-FA49-A48E-9A86B24CFAFF}"/>
              </a:ext>
            </a:extLst>
          </p:cNvPr>
          <p:cNvSpPr txBox="1"/>
          <p:nvPr/>
        </p:nvSpPr>
        <p:spPr>
          <a:xfrm>
            <a:off x="2588725" y="2340987"/>
            <a:ext cx="685799" cy="307777"/>
          </a:xfrm>
          <a:prstGeom prst="rect">
            <a:avLst/>
          </a:prstGeom>
          <a:solidFill>
            <a:srgbClr val="E5EAE3">
              <a:alpha val="44706"/>
            </a:srgbClr>
          </a:solidFill>
        </p:spPr>
        <p:txBody>
          <a:bodyPr wrap="square" rtlCol="0">
            <a:spAutoFit/>
          </a:bodyPr>
          <a:lstStyle/>
          <a:p>
            <a:pPr algn="ctr"/>
            <a:r>
              <a:rPr lang="en-US" altLang="zh-CN" sz="1400">
                <a:solidFill>
                  <a:schemeClr val="bg1"/>
                </a:solidFill>
                <a:latin typeface="Gotham Book" panose="02000604040000020004" pitchFamily="2" charset="0"/>
                <a:ea typeface="+mj-ea"/>
                <a:cs typeface="+mj-cs"/>
              </a:rPr>
              <a:t>NFOR</a:t>
            </a:r>
          </a:p>
        </p:txBody>
      </p:sp>
      <p:sp>
        <p:nvSpPr>
          <p:cNvPr id="22" name="文本框 21">
            <a:extLst>
              <a:ext uri="{FF2B5EF4-FFF2-40B4-BE49-F238E27FC236}">
                <a16:creationId xmlns:a16="http://schemas.microsoft.com/office/drawing/2014/main" id="{DA16FDF2-27A1-4C4A-9C27-650B68D769B0}"/>
              </a:ext>
            </a:extLst>
          </p:cNvPr>
          <p:cNvSpPr txBox="1"/>
          <p:nvPr/>
        </p:nvSpPr>
        <p:spPr>
          <a:xfrm>
            <a:off x="550060" y="2341993"/>
            <a:ext cx="726918" cy="307777"/>
          </a:xfrm>
          <a:prstGeom prst="rect">
            <a:avLst/>
          </a:prstGeom>
          <a:solidFill>
            <a:srgbClr val="E5EAE3">
              <a:alpha val="44706"/>
            </a:srgbClr>
          </a:solidFill>
        </p:spPr>
        <p:txBody>
          <a:bodyPr wrap="square" rtlCol="0">
            <a:spAutoFit/>
          </a:bodyPr>
          <a:lstStyle/>
          <a:p>
            <a:pPr algn="ctr"/>
            <a:r>
              <a:rPr lang="en-US" altLang="zh-CN" sz="1400">
                <a:solidFill>
                  <a:schemeClr val="bg1"/>
                </a:solidFill>
                <a:latin typeface="Gotham Book" panose="02000604040000020004" pitchFamily="2" charset="0"/>
                <a:ea typeface="+mj-ea"/>
                <a:cs typeface="+mj-cs"/>
              </a:rPr>
              <a:t>KPCN</a:t>
            </a:r>
            <a:endParaRPr lang="zh-CN" altLang="en-US" sz="1400">
              <a:solidFill>
                <a:schemeClr val="bg1"/>
              </a:solidFill>
              <a:latin typeface="Gotham Book" panose="02000604040000020004" pitchFamily="2" charset="0"/>
              <a:ea typeface="+mj-ea"/>
              <a:cs typeface="+mj-cs"/>
            </a:endParaRPr>
          </a:p>
        </p:txBody>
      </p:sp>
      <p:sp>
        <p:nvSpPr>
          <p:cNvPr id="25" name="文本框 24">
            <a:extLst>
              <a:ext uri="{FF2B5EF4-FFF2-40B4-BE49-F238E27FC236}">
                <a16:creationId xmlns:a16="http://schemas.microsoft.com/office/drawing/2014/main" id="{A7A9A9AB-545E-A640-979F-B3E8D4253809}"/>
              </a:ext>
            </a:extLst>
          </p:cNvPr>
          <p:cNvSpPr txBox="1"/>
          <p:nvPr/>
        </p:nvSpPr>
        <p:spPr>
          <a:xfrm>
            <a:off x="4626388" y="2340985"/>
            <a:ext cx="830640" cy="307777"/>
          </a:xfrm>
          <a:prstGeom prst="rect">
            <a:avLst/>
          </a:prstGeom>
          <a:solidFill>
            <a:srgbClr val="E5EAE3">
              <a:alpha val="44706"/>
            </a:srgbClr>
          </a:solidFill>
        </p:spPr>
        <p:txBody>
          <a:bodyPr wrap="square" rtlCol="0">
            <a:spAutoFit/>
          </a:bodyPr>
          <a:lstStyle/>
          <a:p>
            <a:pPr algn="ctr"/>
            <a:r>
              <a:rPr lang="en-US" altLang="zh-CN" sz="1400">
                <a:solidFill>
                  <a:schemeClr val="bg1"/>
                </a:solidFill>
                <a:latin typeface="Gotham Book" panose="02000604040000020004" pitchFamily="2" charset="0"/>
                <a:ea typeface="+mj-ea"/>
                <a:cs typeface="+mj-cs"/>
              </a:rPr>
              <a:t>MCGAN</a:t>
            </a:r>
          </a:p>
        </p:txBody>
      </p:sp>
      <p:sp>
        <p:nvSpPr>
          <p:cNvPr id="26" name="文本框 25">
            <a:extLst>
              <a:ext uri="{FF2B5EF4-FFF2-40B4-BE49-F238E27FC236}">
                <a16:creationId xmlns:a16="http://schemas.microsoft.com/office/drawing/2014/main" id="{7DB432B5-D5DB-0A48-8514-45AD8D0C81C1}"/>
              </a:ext>
            </a:extLst>
          </p:cNvPr>
          <p:cNvSpPr txBox="1"/>
          <p:nvPr/>
        </p:nvSpPr>
        <p:spPr>
          <a:xfrm>
            <a:off x="6665053" y="2340985"/>
            <a:ext cx="674634" cy="307777"/>
          </a:xfrm>
          <a:prstGeom prst="rect">
            <a:avLst/>
          </a:prstGeom>
          <a:solidFill>
            <a:srgbClr val="E5EAE3">
              <a:alpha val="44706"/>
            </a:srgbClr>
          </a:solidFill>
        </p:spPr>
        <p:txBody>
          <a:bodyPr wrap="square" rtlCol="0">
            <a:spAutoFit/>
          </a:bodyPr>
          <a:lstStyle/>
          <a:p>
            <a:pPr algn="ctr"/>
            <a:r>
              <a:rPr lang="en-US" altLang="zh-CN" sz="1400">
                <a:solidFill>
                  <a:schemeClr val="bg1"/>
                </a:solidFill>
                <a:latin typeface="Gotham Book" panose="02000604040000020004" pitchFamily="2" charset="0"/>
                <a:ea typeface="+mj-ea"/>
                <a:cs typeface="+mj-cs"/>
              </a:rPr>
              <a:t>RDFC</a:t>
            </a:r>
          </a:p>
        </p:txBody>
      </p:sp>
      <p:pic>
        <p:nvPicPr>
          <p:cNvPr id="20" name="图形 19" descr="实心填充的悲伤表情 纯色填充">
            <a:extLst>
              <a:ext uri="{FF2B5EF4-FFF2-40B4-BE49-F238E27FC236}">
                <a16:creationId xmlns:a16="http://schemas.microsoft.com/office/drawing/2014/main" id="{24D7D85F-D746-B04B-86EA-7CBA1743EBE4}"/>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257702" y="2395454"/>
            <a:ext cx="685800" cy="685800"/>
          </a:xfrm>
          <a:prstGeom prst="rect">
            <a:avLst/>
          </a:prstGeom>
        </p:spPr>
      </p:pic>
      <p:sp>
        <p:nvSpPr>
          <p:cNvPr id="17" name="右箭头 16">
            <a:extLst>
              <a:ext uri="{FF2B5EF4-FFF2-40B4-BE49-F238E27FC236}">
                <a16:creationId xmlns:a16="http://schemas.microsoft.com/office/drawing/2014/main" id="{BB4C507A-4882-124E-8AF1-CDF73184D699}"/>
              </a:ext>
            </a:extLst>
          </p:cNvPr>
          <p:cNvSpPr/>
          <p:nvPr/>
        </p:nvSpPr>
        <p:spPr>
          <a:xfrm rot="13145024">
            <a:off x="1961049" y="3235434"/>
            <a:ext cx="389043" cy="222962"/>
          </a:xfrm>
          <a:prstGeom prst="rightArrow">
            <a:avLst>
              <a:gd name="adj1" fmla="val 36841"/>
              <a:gd name="adj2" fmla="val 78511"/>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8" name="右箭头 17">
            <a:extLst>
              <a:ext uri="{FF2B5EF4-FFF2-40B4-BE49-F238E27FC236}">
                <a16:creationId xmlns:a16="http://schemas.microsoft.com/office/drawing/2014/main" id="{31997411-3BF7-A44F-95B3-6597AADBCEC9}"/>
              </a:ext>
            </a:extLst>
          </p:cNvPr>
          <p:cNvSpPr/>
          <p:nvPr/>
        </p:nvSpPr>
        <p:spPr>
          <a:xfrm rot="13145024">
            <a:off x="6051377" y="3235432"/>
            <a:ext cx="389043" cy="222962"/>
          </a:xfrm>
          <a:prstGeom prst="rightArrow">
            <a:avLst>
              <a:gd name="adj1" fmla="val 36841"/>
              <a:gd name="adj2" fmla="val 78511"/>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Tree>
    <p:custDataLst>
      <p:tags r:id="rId1"/>
    </p:custDataLst>
    <p:extLst>
      <p:ext uri="{BB962C8B-B14F-4D97-AF65-F5344CB8AC3E}">
        <p14:creationId xmlns:p14="http://schemas.microsoft.com/office/powerpoint/2010/main" val="488995646"/>
      </p:ext>
    </p:extLst>
  </p:cSld>
  <p:clrMapOvr>
    <a:masterClrMapping/>
  </p:clrMapOvr>
  <mc:AlternateContent xmlns:mc="http://schemas.openxmlformats.org/markup-compatibility/2006" xmlns:p159="http://schemas.microsoft.com/office/powerpoint/2015/09/main">
    <mc:Choice Requires="p159">
      <p:transition advTm="8657">
        <p159:morph option="byObject"/>
      </p:transition>
    </mc:Choice>
    <mc:Fallback xmlns="">
      <p:transition advTm="865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10" presetClass="entr" presetSubtype="0" fill="hold"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fade">
                                      <p:cBhvr>
                                        <p:cTn id="10" dur="500"/>
                                        <p:tgtEl>
                                          <p:spTgt spid="23"/>
                                        </p:tgtEl>
                                      </p:cBhvr>
                                    </p:animEffect>
                                  </p:childTnLst>
                                </p:cTn>
                              </p:par>
                              <p:par>
                                <p:cTn id="11" presetID="10" presetClass="entr" presetSubtype="0" fill="hold" nodeType="with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fade">
                                      <p:cBhvr>
                                        <p:cTn id="13" dur="500"/>
                                        <p:tgtEl>
                                          <p:spTgt spid="20"/>
                                        </p:tgtEl>
                                      </p:cBhvr>
                                    </p:animEffect>
                                  </p:childTnLst>
                                </p:cTn>
                              </p:par>
                              <p:par>
                                <p:cTn id="14" presetID="10" presetClass="entr" presetSubtype="0" fill="hold" nodeType="withEffect">
                                  <p:stCondLst>
                                    <p:cond delay="0"/>
                                  </p:stCondLst>
                                  <p:childTnLst>
                                    <p:set>
                                      <p:cBhvr>
                                        <p:cTn id="15" dur="1" fill="hold">
                                          <p:stCondLst>
                                            <p:cond delay="0"/>
                                          </p:stCondLst>
                                        </p:cTn>
                                        <p:tgtEl>
                                          <p:spTgt spid="19"/>
                                        </p:tgtEl>
                                        <p:attrNameLst>
                                          <p:attrName>style.visibility</p:attrName>
                                        </p:attrNameLst>
                                      </p:cBhvr>
                                      <p:to>
                                        <p:strVal val="visible"/>
                                      </p:to>
                                    </p:set>
                                    <p:animEffect transition="in" filter="fade">
                                      <p:cBhvr>
                                        <p:cTn id="16" dur="500"/>
                                        <p:tgtEl>
                                          <p:spTgt spid="19"/>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animEffect transition="in" filter="fade">
                                      <p:cBhvr>
                                        <p:cTn id="19" dur="200"/>
                                        <p:tgtEl>
                                          <p:spTgt spid="21"/>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200"/>
                                        <p:tgtEl>
                                          <p:spTgt spid="22"/>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5"/>
                                        </p:tgtEl>
                                        <p:attrNameLst>
                                          <p:attrName>style.visibility</p:attrName>
                                        </p:attrNameLst>
                                      </p:cBhvr>
                                      <p:to>
                                        <p:strVal val="visible"/>
                                      </p:to>
                                    </p:set>
                                    <p:animEffect transition="in" filter="fade">
                                      <p:cBhvr>
                                        <p:cTn id="25" dur="200"/>
                                        <p:tgtEl>
                                          <p:spTgt spid="25"/>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6"/>
                                        </p:tgtEl>
                                        <p:attrNameLst>
                                          <p:attrName>style.visibility</p:attrName>
                                        </p:attrNameLst>
                                      </p:cBhvr>
                                      <p:to>
                                        <p:strVal val="visible"/>
                                      </p:to>
                                    </p:set>
                                    <p:animEffect transition="in" filter="fade">
                                      <p:cBhvr>
                                        <p:cTn id="28" dur="200"/>
                                        <p:tgtEl>
                                          <p:spTgt spid="26"/>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2" nodeType="clickEffect">
                                  <p:stCondLst>
                                    <p:cond delay="0"/>
                                  </p:stCondLst>
                                  <p:childTnLst>
                                    <p:set>
                                      <p:cBhvr>
                                        <p:cTn id="32" dur="1" fill="hold">
                                          <p:stCondLst>
                                            <p:cond delay="0"/>
                                          </p:stCondLst>
                                        </p:cTn>
                                        <p:tgtEl>
                                          <p:spTgt spid="17"/>
                                        </p:tgtEl>
                                        <p:attrNameLst>
                                          <p:attrName>style.visibility</p:attrName>
                                        </p:attrNameLst>
                                      </p:cBhvr>
                                      <p:to>
                                        <p:strVal val="visible"/>
                                      </p:to>
                                    </p:set>
                                    <p:animEffect transition="in" filter="fade">
                                      <p:cBhvr>
                                        <p:cTn id="33" dur="500"/>
                                        <p:tgtEl>
                                          <p:spTgt spid="17"/>
                                        </p:tgtEl>
                                      </p:cBhvr>
                                    </p:animEffect>
                                  </p:childTnLst>
                                </p:cTn>
                              </p:par>
                              <p:par>
                                <p:cTn id="34" presetID="10" presetClass="entr" presetSubtype="0" fill="hold" grpId="2" nodeType="withEffect">
                                  <p:stCondLst>
                                    <p:cond delay="0"/>
                                  </p:stCondLst>
                                  <p:childTnLst>
                                    <p:set>
                                      <p:cBhvr>
                                        <p:cTn id="35" dur="1" fill="hold">
                                          <p:stCondLst>
                                            <p:cond delay="0"/>
                                          </p:stCondLst>
                                        </p:cTn>
                                        <p:tgtEl>
                                          <p:spTgt spid="18"/>
                                        </p:tgtEl>
                                        <p:attrNameLst>
                                          <p:attrName>style.visibility</p:attrName>
                                        </p:attrNameLst>
                                      </p:cBhvr>
                                      <p:to>
                                        <p:strVal val="visible"/>
                                      </p:to>
                                    </p:set>
                                    <p:animEffect transition="in" filter="fade">
                                      <p:cBhvr>
                                        <p:cTn id="36" dur="500"/>
                                        <p:tgtEl>
                                          <p:spTgt spid="18"/>
                                        </p:tgtEl>
                                      </p:cBhvr>
                                    </p:animEffect>
                                  </p:childTnLst>
                                </p:cTn>
                              </p:par>
                            </p:childTnLst>
                          </p:cTn>
                        </p:par>
                        <p:par>
                          <p:cTn id="37" fill="hold">
                            <p:stCondLst>
                              <p:cond delay="500"/>
                            </p:stCondLst>
                            <p:childTnLst>
                              <p:par>
                                <p:cTn id="38" presetID="27" presetClass="emph" presetSubtype="0" fill="remove" grpId="0" nodeType="afterEffect">
                                  <p:stCondLst>
                                    <p:cond delay="0"/>
                                  </p:stCondLst>
                                  <p:childTnLst>
                                    <p:animClr clrSpc="rgb" dir="cw">
                                      <p:cBhvr override="childStyle">
                                        <p:cTn id="39" dur="250" autoRev="1" fill="remove"/>
                                        <p:tgtEl>
                                          <p:spTgt spid="17"/>
                                        </p:tgtEl>
                                        <p:attrNameLst>
                                          <p:attrName>style.color</p:attrName>
                                        </p:attrNameLst>
                                      </p:cBhvr>
                                      <p:to>
                                        <a:schemeClr val="bg1"/>
                                      </p:to>
                                    </p:animClr>
                                    <p:animClr clrSpc="rgb" dir="cw">
                                      <p:cBhvr>
                                        <p:cTn id="40" dur="250" autoRev="1" fill="remove"/>
                                        <p:tgtEl>
                                          <p:spTgt spid="17"/>
                                        </p:tgtEl>
                                        <p:attrNameLst>
                                          <p:attrName>fillcolor</p:attrName>
                                        </p:attrNameLst>
                                      </p:cBhvr>
                                      <p:to>
                                        <a:schemeClr val="bg1"/>
                                      </p:to>
                                    </p:animClr>
                                    <p:set>
                                      <p:cBhvr>
                                        <p:cTn id="41" dur="250" autoRev="1" fill="remove"/>
                                        <p:tgtEl>
                                          <p:spTgt spid="17"/>
                                        </p:tgtEl>
                                        <p:attrNameLst>
                                          <p:attrName>fill.type</p:attrName>
                                        </p:attrNameLst>
                                      </p:cBhvr>
                                      <p:to>
                                        <p:strVal val="solid"/>
                                      </p:to>
                                    </p:set>
                                    <p:set>
                                      <p:cBhvr>
                                        <p:cTn id="42" dur="250" autoRev="1" fill="remove"/>
                                        <p:tgtEl>
                                          <p:spTgt spid="17"/>
                                        </p:tgtEl>
                                        <p:attrNameLst>
                                          <p:attrName>fill.on</p:attrName>
                                        </p:attrNameLst>
                                      </p:cBhvr>
                                      <p:to>
                                        <p:strVal val="true"/>
                                      </p:to>
                                    </p:set>
                                  </p:childTnLst>
                                </p:cTn>
                              </p:par>
                              <p:par>
                                <p:cTn id="43" presetID="27" presetClass="emph" presetSubtype="0" fill="remove" grpId="0" nodeType="withEffect">
                                  <p:stCondLst>
                                    <p:cond delay="0"/>
                                  </p:stCondLst>
                                  <p:childTnLst>
                                    <p:animClr clrSpc="rgb" dir="cw">
                                      <p:cBhvr override="childStyle">
                                        <p:cTn id="44" dur="250" autoRev="1" fill="remove"/>
                                        <p:tgtEl>
                                          <p:spTgt spid="18"/>
                                        </p:tgtEl>
                                        <p:attrNameLst>
                                          <p:attrName>style.color</p:attrName>
                                        </p:attrNameLst>
                                      </p:cBhvr>
                                      <p:to>
                                        <a:schemeClr val="bg1"/>
                                      </p:to>
                                    </p:animClr>
                                    <p:animClr clrSpc="rgb" dir="cw">
                                      <p:cBhvr>
                                        <p:cTn id="45" dur="250" autoRev="1" fill="remove"/>
                                        <p:tgtEl>
                                          <p:spTgt spid="18"/>
                                        </p:tgtEl>
                                        <p:attrNameLst>
                                          <p:attrName>fillcolor</p:attrName>
                                        </p:attrNameLst>
                                      </p:cBhvr>
                                      <p:to>
                                        <a:schemeClr val="bg1"/>
                                      </p:to>
                                    </p:animClr>
                                    <p:set>
                                      <p:cBhvr>
                                        <p:cTn id="46" dur="250" autoRev="1" fill="remove"/>
                                        <p:tgtEl>
                                          <p:spTgt spid="18"/>
                                        </p:tgtEl>
                                        <p:attrNameLst>
                                          <p:attrName>fill.type</p:attrName>
                                        </p:attrNameLst>
                                      </p:cBhvr>
                                      <p:to>
                                        <p:strVal val="solid"/>
                                      </p:to>
                                    </p:set>
                                    <p:set>
                                      <p:cBhvr>
                                        <p:cTn id="47" dur="250" autoRev="1" fill="remove"/>
                                        <p:tgtEl>
                                          <p:spTgt spid="18"/>
                                        </p:tgtEl>
                                        <p:attrNameLst>
                                          <p:attrName>fill.on</p:attrName>
                                        </p:attrNameLst>
                                      </p:cBhvr>
                                      <p:to>
                                        <p:strVal val="true"/>
                                      </p:to>
                                    </p:set>
                                  </p:childTnLst>
                                </p:cTn>
                              </p:par>
                            </p:childTnLst>
                          </p:cTn>
                        </p:par>
                        <p:par>
                          <p:cTn id="48" fill="hold">
                            <p:stCondLst>
                              <p:cond delay="1000"/>
                            </p:stCondLst>
                            <p:childTnLst>
                              <p:par>
                                <p:cTn id="49" presetID="27" presetClass="emph" presetSubtype="0" fill="remove" grpId="1" nodeType="afterEffect">
                                  <p:stCondLst>
                                    <p:cond delay="0"/>
                                  </p:stCondLst>
                                  <p:childTnLst>
                                    <p:animClr clrSpc="rgb" dir="cw">
                                      <p:cBhvr override="childStyle">
                                        <p:cTn id="50" dur="250" autoRev="1" fill="remove"/>
                                        <p:tgtEl>
                                          <p:spTgt spid="17"/>
                                        </p:tgtEl>
                                        <p:attrNameLst>
                                          <p:attrName>style.color</p:attrName>
                                        </p:attrNameLst>
                                      </p:cBhvr>
                                      <p:to>
                                        <a:schemeClr val="bg1"/>
                                      </p:to>
                                    </p:animClr>
                                    <p:animClr clrSpc="rgb" dir="cw">
                                      <p:cBhvr>
                                        <p:cTn id="51" dur="250" autoRev="1" fill="remove"/>
                                        <p:tgtEl>
                                          <p:spTgt spid="17"/>
                                        </p:tgtEl>
                                        <p:attrNameLst>
                                          <p:attrName>fillcolor</p:attrName>
                                        </p:attrNameLst>
                                      </p:cBhvr>
                                      <p:to>
                                        <a:schemeClr val="bg1"/>
                                      </p:to>
                                    </p:animClr>
                                    <p:set>
                                      <p:cBhvr>
                                        <p:cTn id="52" dur="250" autoRev="1" fill="remove"/>
                                        <p:tgtEl>
                                          <p:spTgt spid="17"/>
                                        </p:tgtEl>
                                        <p:attrNameLst>
                                          <p:attrName>fill.type</p:attrName>
                                        </p:attrNameLst>
                                      </p:cBhvr>
                                      <p:to>
                                        <p:strVal val="solid"/>
                                      </p:to>
                                    </p:set>
                                    <p:set>
                                      <p:cBhvr>
                                        <p:cTn id="53" dur="250" autoRev="1" fill="remove"/>
                                        <p:tgtEl>
                                          <p:spTgt spid="17"/>
                                        </p:tgtEl>
                                        <p:attrNameLst>
                                          <p:attrName>fill.on</p:attrName>
                                        </p:attrNameLst>
                                      </p:cBhvr>
                                      <p:to>
                                        <p:strVal val="true"/>
                                      </p:to>
                                    </p:set>
                                  </p:childTnLst>
                                </p:cTn>
                              </p:par>
                              <p:par>
                                <p:cTn id="54" presetID="27" presetClass="emph" presetSubtype="0" fill="remove" grpId="1" nodeType="withEffect">
                                  <p:stCondLst>
                                    <p:cond delay="0"/>
                                  </p:stCondLst>
                                  <p:childTnLst>
                                    <p:animClr clrSpc="rgb" dir="cw">
                                      <p:cBhvr override="childStyle">
                                        <p:cTn id="55" dur="250" autoRev="1" fill="remove"/>
                                        <p:tgtEl>
                                          <p:spTgt spid="18"/>
                                        </p:tgtEl>
                                        <p:attrNameLst>
                                          <p:attrName>style.color</p:attrName>
                                        </p:attrNameLst>
                                      </p:cBhvr>
                                      <p:to>
                                        <a:schemeClr val="bg1"/>
                                      </p:to>
                                    </p:animClr>
                                    <p:animClr clrSpc="rgb" dir="cw">
                                      <p:cBhvr>
                                        <p:cTn id="56" dur="250" autoRev="1" fill="remove"/>
                                        <p:tgtEl>
                                          <p:spTgt spid="18"/>
                                        </p:tgtEl>
                                        <p:attrNameLst>
                                          <p:attrName>fillcolor</p:attrName>
                                        </p:attrNameLst>
                                      </p:cBhvr>
                                      <p:to>
                                        <a:schemeClr val="bg1"/>
                                      </p:to>
                                    </p:animClr>
                                    <p:set>
                                      <p:cBhvr>
                                        <p:cTn id="57" dur="250" autoRev="1" fill="remove"/>
                                        <p:tgtEl>
                                          <p:spTgt spid="18"/>
                                        </p:tgtEl>
                                        <p:attrNameLst>
                                          <p:attrName>fill.type</p:attrName>
                                        </p:attrNameLst>
                                      </p:cBhvr>
                                      <p:to>
                                        <p:strVal val="solid"/>
                                      </p:to>
                                    </p:set>
                                    <p:set>
                                      <p:cBhvr>
                                        <p:cTn id="58" dur="250" autoRev="1" fill="remove"/>
                                        <p:tgtEl>
                                          <p:spTgt spid="18"/>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P spid="25" grpId="0" animBg="1"/>
      <p:bldP spid="26" grpId="0" animBg="1"/>
      <p:bldP spid="17" grpId="0" animBg="1"/>
      <p:bldP spid="17" grpId="1" animBg="1"/>
      <p:bldP spid="17" grpId="2" animBg="1"/>
      <p:bldP spid="18" grpId="0" animBg="1"/>
      <p:bldP spid="18" grpId="1" animBg="1"/>
      <p:bldP spid="18" grpId="2" animBg="1"/>
    </p:bld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D8E16F4B-7522-9C45-9246-DD2EC115570B}"/>
              </a:ext>
            </a:extLst>
          </p:cNvPr>
          <p:cNvPicPr>
            <a:picLocks noChangeAspect="1"/>
          </p:cNvPicPr>
          <p:nvPr/>
        </p:nvPicPr>
        <p:blipFill>
          <a:blip r:embed="rId3"/>
          <a:srcRect l="19621" t="69529" r="65616" b="4224"/>
          <a:stretch/>
        </p:blipFill>
        <p:spPr>
          <a:xfrm>
            <a:off x="174795" y="678063"/>
            <a:ext cx="2097033" cy="2097033"/>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a:ln w="38100">
            <a:solidFill>
              <a:srgbClr val="CFBF90"/>
            </a:solidFill>
          </a:ln>
        </p:spPr>
      </p:pic>
      <p:pic>
        <p:nvPicPr>
          <p:cNvPr id="3" name="图片 2">
            <a:extLst>
              <a:ext uri="{FF2B5EF4-FFF2-40B4-BE49-F238E27FC236}">
                <a16:creationId xmlns:a16="http://schemas.microsoft.com/office/drawing/2014/main" id="{D5FFF272-A712-A649-BF2F-27D78B80A63E}"/>
              </a:ext>
            </a:extLst>
          </p:cNvPr>
          <p:cNvPicPr>
            <a:picLocks noChangeAspect="1"/>
          </p:cNvPicPr>
          <p:nvPr/>
        </p:nvPicPr>
        <p:blipFill>
          <a:blip r:embed="rId4"/>
          <a:srcRect l="19621" t="69529" r="65616" b="4224"/>
          <a:stretch/>
        </p:blipFill>
        <p:spPr>
          <a:xfrm>
            <a:off x="2408356" y="678064"/>
            <a:ext cx="2095931" cy="2095931"/>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a:ln w="38100">
            <a:solidFill>
              <a:srgbClr val="CFBF90"/>
            </a:solidFill>
          </a:ln>
        </p:spPr>
      </p:pic>
      <p:pic>
        <p:nvPicPr>
          <p:cNvPr id="4" name="图片 3">
            <a:extLst>
              <a:ext uri="{FF2B5EF4-FFF2-40B4-BE49-F238E27FC236}">
                <a16:creationId xmlns:a16="http://schemas.microsoft.com/office/drawing/2014/main" id="{8BB99A6B-1DD9-0C43-B3A5-1ADA83C04A91}"/>
              </a:ext>
            </a:extLst>
          </p:cNvPr>
          <p:cNvPicPr>
            <a:picLocks noChangeAspect="1"/>
          </p:cNvPicPr>
          <p:nvPr/>
        </p:nvPicPr>
        <p:blipFill>
          <a:blip r:embed="rId5"/>
          <a:srcRect l="19621" t="69529" r="65616" b="4224"/>
          <a:stretch/>
        </p:blipFill>
        <p:spPr>
          <a:xfrm>
            <a:off x="4640815" y="678064"/>
            <a:ext cx="2095931" cy="2095931"/>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a:ln w="38100">
            <a:solidFill>
              <a:srgbClr val="CFBF90"/>
            </a:solidFill>
          </a:ln>
        </p:spPr>
      </p:pic>
      <p:pic>
        <p:nvPicPr>
          <p:cNvPr id="5" name="图片 4">
            <a:extLst>
              <a:ext uri="{FF2B5EF4-FFF2-40B4-BE49-F238E27FC236}">
                <a16:creationId xmlns:a16="http://schemas.microsoft.com/office/drawing/2014/main" id="{5941C1F0-8A5B-2342-A3E8-F6E9317AB132}"/>
              </a:ext>
            </a:extLst>
          </p:cNvPr>
          <p:cNvPicPr>
            <a:picLocks noChangeAspect="1"/>
          </p:cNvPicPr>
          <p:nvPr/>
        </p:nvPicPr>
        <p:blipFill>
          <a:blip r:embed="rId6"/>
          <a:srcRect l="19621" t="69529" r="65616" b="4224"/>
          <a:stretch/>
        </p:blipFill>
        <p:spPr>
          <a:xfrm>
            <a:off x="6873274" y="678064"/>
            <a:ext cx="2095931" cy="2095931"/>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a:ln w="38100">
            <a:solidFill>
              <a:srgbClr val="CFBF90"/>
            </a:solidFill>
          </a:ln>
        </p:spPr>
      </p:pic>
      <p:sp>
        <p:nvSpPr>
          <p:cNvPr id="6" name="文本框 5">
            <a:extLst>
              <a:ext uri="{FF2B5EF4-FFF2-40B4-BE49-F238E27FC236}">
                <a16:creationId xmlns:a16="http://schemas.microsoft.com/office/drawing/2014/main" id="{1D3DD7D2-ADB1-2F4E-B978-A4CC53E55094}"/>
              </a:ext>
            </a:extLst>
          </p:cNvPr>
          <p:cNvSpPr txBox="1"/>
          <p:nvPr/>
        </p:nvSpPr>
        <p:spPr>
          <a:xfrm>
            <a:off x="2407499" y="124516"/>
            <a:ext cx="2095931" cy="461665"/>
          </a:xfrm>
          <a:prstGeom prst="rect">
            <a:avLst/>
          </a:prstGeom>
          <a:solidFill>
            <a:srgbClr val="776E3D">
              <a:alpha val="84314"/>
            </a:srgbClr>
          </a:solidFill>
          <a:ln>
            <a:solidFill>
              <a:schemeClr val="accent1">
                <a:lumMod val="60000"/>
                <a:lumOff val="40000"/>
              </a:schemeClr>
            </a:solidFill>
          </a:ln>
        </p:spPr>
        <p:txBody>
          <a:bodyPr wrap="square" rtlCol="0">
            <a:spAutoFit/>
          </a:bodyPr>
          <a:lstStyle/>
          <a:p>
            <a:pPr algn="ctr"/>
            <a:r>
              <a:rPr lang="en-US" altLang="zh-CN" sz="2400">
                <a:solidFill>
                  <a:schemeClr val="bg1"/>
                </a:solidFill>
                <a:latin typeface="Gotham Book" panose="02000604040000020004" pitchFamily="2" charset="0"/>
                <a:ea typeface="+mj-ea"/>
                <a:cs typeface="+mj-cs"/>
              </a:rPr>
              <a:t>NFOR</a:t>
            </a:r>
          </a:p>
        </p:txBody>
      </p:sp>
      <p:sp>
        <p:nvSpPr>
          <p:cNvPr id="7" name="文本框 6">
            <a:extLst>
              <a:ext uri="{FF2B5EF4-FFF2-40B4-BE49-F238E27FC236}">
                <a16:creationId xmlns:a16="http://schemas.microsoft.com/office/drawing/2014/main" id="{B1C176AA-34CF-B14F-B782-1E3507981861}"/>
              </a:ext>
            </a:extLst>
          </p:cNvPr>
          <p:cNvSpPr txBox="1"/>
          <p:nvPr/>
        </p:nvSpPr>
        <p:spPr>
          <a:xfrm>
            <a:off x="174795" y="124516"/>
            <a:ext cx="2097033" cy="461665"/>
          </a:xfrm>
          <a:prstGeom prst="rect">
            <a:avLst/>
          </a:prstGeom>
          <a:solidFill>
            <a:srgbClr val="776E3D">
              <a:alpha val="84314"/>
            </a:srgbClr>
          </a:solidFill>
          <a:ln>
            <a:solidFill>
              <a:schemeClr val="accent1">
                <a:lumMod val="60000"/>
                <a:lumOff val="40000"/>
              </a:schemeClr>
            </a:solidFill>
          </a:ln>
        </p:spPr>
        <p:txBody>
          <a:bodyPr wrap="square" rtlCol="0">
            <a:spAutoFit/>
          </a:bodyPr>
          <a:lstStyle/>
          <a:p>
            <a:pPr algn="ctr"/>
            <a:r>
              <a:rPr lang="en-US" altLang="zh-CN" sz="2400">
                <a:solidFill>
                  <a:schemeClr val="bg1"/>
                </a:solidFill>
                <a:latin typeface="Gotham Book" panose="02000604040000020004" pitchFamily="2" charset="0"/>
                <a:ea typeface="+mj-ea"/>
                <a:cs typeface="+mj-cs"/>
              </a:rPr>
              <a:t>KPCN</a:t>
            </a:r>
            <a:endParaRPr lang="zh-CN" altLang="en-US" sz="2400">
              <a:solidFill>
                <a:schemeClr val="bg1"/>
              </a:solidFill>
              <a:latin typeface="Gotham Book" panose="02000604040000020004" pitchFamily="2" charset="0"/>
              <a:ea typeface="+mj-ea"/>
              <a:cs typeface="+mj-cs"/>
            </a:endParaRPr>
          </a:p>
        </p:txBody>
      </p:sp>
      <p:sp>
        <p:nvSpPr>
          <p:cNvPr id="8" name="文本框 7">
            <a:extLst>
              <a:ext uri="{FF2B5EF4-FFF2-40B4-BE49-F238E27FC236}">
                <a16:creationId xmlns:a16="http://schemas.microsoft.com/office/drawing/2014/main" id="{BDEE2512-8B42-3A4F-940C-4E62245D1E95}"/>
              </a:ext>
            </a:extLst>
          </p:cNvPr>
          <p:cNvSpPr txBox="1"/>
          <p:nvPr/>
        </p:nvSpPr>
        <p:spPr>
          <a:xfrm>
            <a:off x="4640572" y="125180"/>
            <a:ext cx="2089365" cy="461665"/>
          </a:xfrm>
          <a:prstGeom prst="rect">
            <a:avLst/>
          </a:prstGeom>
          <a:solidFill>
            <a:srgbClr val="776E3D">
              <a:alpha val="84314"/>
            </a:srgbClr>
          </a:solidFill>
          <a:ln>
            <a:solidFill>
              <a:schemeClr val="accent1">
                <a:lumMod val="60000"/>
                <a:lumOff val="40000"/>
              </a:schemeClr>
            </a:solidFill>
          </a:ln>
        </p:spPr>
        <p:txBody>
          <a:bodyPr wrap="square" rtlCol="0">
            <a:spAutoFit/>
          </a:bodyPr>
          <a:lstStyle/>
          <a:p>
            <a:pPr algn="ctr"/>
            <a:r>
              <a:rPr lang="en-US" altLang="zh-CN" sz="2400">
                <a:solidFill>
                  <a:schemeClr val="bg1"/>
                </a:solidFill>
                <a:latin typeface="Gotham Book" panose="02000604040000020004" pitchFamily="2" charset="0"/>
                <a:ea typeface="+mj-ea"/>
                <a:cs typeface="+mj-cs"/>
              </a:rPr>
              <a:t>MCGAN</a:t>
            </a:r>
          </a:p>
        </p:txBody>
      </p:sp>
      <p:sp>
        <p:nvSpPr>
          <p:cNvPr id="9" name="文本框 8">
            <a:extLst>
              <a:ext uri="{FF2B5EF4-FFF2-40B4-BE49-F238E27FC236}">
                <a16:creationId xmlns:a16="http://schemas.microsoft.com/office/drawing/2014/main" id="{C7E709A8-CFBD-C044-9DF2-AB7590E67C7B}"/>
              </a:ext>
            </a:extLst>
          </p:cNvPr>
          <p:cNvSpPr txBox="1"/>
          <p:nvPr/>
        </p:nvSpPr>
        <p:spPr>
          <a:xfrm>
            <a:off x="6867079" y="125180"/>
            <a:ext cx="2088510" cy="461665"/>
          </a:xfrm>
          <a:prstGeom prst="rect">
            <a:avLst/>
          </a:prstGeom>
          <a:solidFill>
            <a:srgbClr val="776E3D">
              <a:alpha val="84314"/>
            </a:srgbClr>
          </a:solidFill>
          <a:ln>
            <a:solidFill>
              <a:schemeClr val="accent1">
                <a:lumMod val="60000"/>
                <a:lumOff val="40000"/>
              </a:schemeClr>
            </a:solidFill>
          </a:ln>
        </p:spPr>
        <p:txBody>
          <a:bodyPr wrap="square" rtlCol="0">
            <a:spAutoFit/>
          </a:bodyPr>
          <a:lstStyle/>
          <a:p>
            <a:pPr algn="ctr"/>
            <a:r>
              <a:rPr lang="en-US" altLang="zh-CN" sz="2400">
                <a:solidFill>
                  <a:schemeClr val="bg1"/>
                </a:solidFill>
                <a:latin typeface="Gotham Book" panose="02000604040000020004" pitchFamily="2" charset="0"/>
                <a:ea typeface="+mj-ea"/>
                <a:cs typeface="+mj-cs"/>
              </a:rPr>
              <a:t>RDFC</a:t>
            </a:r>
          </a:p>
        </p:txBody>
      </p:sp>
      <p:pic>
        <p:nvPicPr>
          <p:cNvPr id="10" name="图形 9" descr="实心填充的滑稽表情 纯色填充">
            <a:extLst>
              <a:ext uri="{FF2B5EF4-FFF2-40B4-BE49-F238E27FC236}">
                <a16:creationId xmlns:a16="http://schemas.microsoft.com/office/drawing/2014/main" id="{0D1B9BDB-C77A-BE46-A998-477156F9294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47723" y="2010085"/>
            <a:ext cx="751177" cy="751177"/>
          </a:xfrm>
          <a:prstGeom prst="rect">
            <a:avLst/>
          </a:prstGeom>
        </p:spPr>
      </p:pic>
      <p:pic>
        <p:nvPicPr>
          <p:cNvPr id="11" name="图形 10" descr="实心填充的悲伤表情 纯色填充">
            <a:extLst>
              <a:ext uri="{FF2B5EF4-FFF2-40B4-BE49-F238E27FC236}">
                <a16:creationId xmlns:a16="http://schemas.microsoft.com/office/drawing/2014/main" id="{B9552E63-9583-324B-B7DC-EC2E3E4E986E}"/>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080733" y="2010085"/>
            <a:ext cx="751177" cy="751177"/>
          </a:xfrm>
          <a:prstGeom prst="rect">
            <a:avLst/>
          </a:prstGeom>
        </p:spPr>
      </p:pic>
      <p:pic>
        <p:nvPicPr>
          <p:cNvPr id="12" name="图形 11" descr="实心填充的笑脸 纯色填充">
            <a:extLst>
              <a:ext uri="{FF2B5EF4-FFF2-40B4-BE49-F238E27FC236}">
                <a16:creationId xmlns:a16="http://schemas.microsoft.com/office/drawing/2014/main" id="{2E561680-8D96-6146-9BAB-76A5EE8EC390}"/>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312094" y="2010085"/>
            <a:ext cx="751177" cy="751177"/>
          </a:xfrm>
          <a:prstGeom prst="rect">
            <a:avLst/>
          </a:prstGeom>
        </p:spPr>
      </p:pic>
      <p:pic>
        <p:nvPicPr>
          <p:cNvPr id="13" name="图形 12" descr="实心填充的悲伤表情 纯色填充">
            <a:extLst>
              <a:ext uri="{FF2B5EF4-FFF2-40B4-BE49-F238E27FC236}">
                <a16:creationId xmlns:a16="http://schemas.microsoft.com/office/drawing/2014/main" id="{2582393C-1112-4E4F-BCF4-E6F2382249A5}"/>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543454" y="2010085"/>
            <a:ext cx="751177" cy="751177"/>
          </a:xfrm>
          <a:prstGeom prst="rect">
            <a:avLst/>
          </a:prstGeom>
        </p:spPr>
      </p:pic>
      <p:pic>
        <p:nvPicPr>
          <p:cNvPr id="14" name="图片 13">
            <a:extLst>
              <a:ext uri="{FF2B5EF4-FFF2-40B4-BE49-F238E27FC236}">
                <a16:creationId xmlns:a16="http://schemas.microsoft.com/office/drawing/2014/main" id="{5FB54837-A8F2-DA44-82A6-31F62B96EA82}"/>
              </a:ext>
            </a:extLst>
          </p:cNvPr>
          <p:cNvPicPr>
            <a:picLocks noChangeAspect="1"/>
          </p:cNvPicPr>
          <p:nvPr/>
        </p:nvPicPr>
        <p:blipFill>
          <a:blip r:embed="rId13"/>
          <a:srcRect l="29605" t="8737" r="55631" b="76499"/>
          <a:stretch/>
        </p:blipFill>
        <p:spPr>
          <a:xfrm>
            <a:off x="6858801" y="2912543"/>
            <a:ext cx="2096788" cy="2096788"/>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a:ln w="38100">
            <a:solidFill>
              <a:srgbClr val="CFBF90"/>
            </a:solidFill>
          </a:ln>
        </p:spPr>
      </p:pic>
      <p:pic>
        <p:nvPicPr>
          <p:cNvPr id="15" name="图片 14">
            <a:extLst>
              <a:ext uri="{FF2B5EF4-FFF2-40B4-BE49-F238E27FC236}">
                <a16:creationId xmlns:a16="http://schemas.microsoft.com/office/drawing/2014/main" id="{87243BB1-BE64-BA40-A88E-F1DCB21511EA}"/>
              </a:ext>
            </a:extLst>
          </p:cNvPr>
          <p:cNvPicPr>
            <a:picLocks noChangeAspect="1"/>
          </p:cNvPicPr>
          <p:nvPr/>
        </p:nvPicPr>
        <p:blipFill>
          <a:blip r:embed="rId14"/>
          <a:srcRect l="29605" t="8737" r="55631" b="76499"/>
          <a:stretch/>
        </p:blipFill>
        <p:spPr>
          <a:xfrm>
            <a:off x="4633149" y="2912543"/>
            <a:ext cx="2096788" cy="2096788"/>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a:ln w="38100">
            <a:solidFill>
              <a:srgbClr val="CFBF90"/>
            </a:solidFill>
          </a:ln>
        </p:spPr>
      </p:pic>
      <p:pic>
        <p:nvPicPr>
          <p:cNvPr id="16" name="图片 15">
            <a:extLst>
              <a:ext uri="{FF2B5EF4-FFF2-40B4-BE49-F238E27FC236}">
                <a16:creationId xmlns:a16="http://schemas.microsoft.com/office/drawing/2014/main" id="{9A8E8186-C062-0A43-A627-23BB003D703A}"/>
              </a:ext>
            </a:extLst>
          </p:cNvPr>
          <p:cNvPicPr>
            <a:picLocks noChangeAspect="1"/>
          </p:cNvPicPr>
          <p:nvPr/>
        </p:nvPicPr>
        <p:blipFill>
          <a:blip r:embed="rId15"/>
          <a:srcRect l="29605" t="8737" r="55631" b="76499"/>
          <a:stretch/>
        </p:blipFill>
        <p:spPr>
          <a:xfrm>
            <a:off x="2407499" y="2912543"/>
            <a:ext cx="2096788" cy="2096788"/>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a:ln w="38100">
            <a:solidFill>
              <a:srgbClr val="CFBF90"/>
            </a:solidFill>
          </a:ln>
        </p:spPr>
      </p:pic>
      <p:pic>
        <p:nvPicPr>
          <p:cNvPr id="17" name="图片 16">
            <a:extLst>
              <a:ext uri="{FF2B5EF4-FFF2-40B4-BE49-F238E27FC236}">
                <a16:creationId xmlns:a16="http://schemas.microsoft.com/office/drawing/2014/main" id="{3CE8BD1D-CB17-E74F-82DD-E21FC4DC44B7}"/>
              </a:ext>
            </a:extLst>
          </p:cNvPr>
          <p:cNvPicPr>
            <a:picLocks noChangeAspect="1"/>
          </p:cNvPicPr>
          <p:nvPr/>
        </p:nvPicPr>
        <p:blipFill>
          <a:blip r:embed="rId16"/>
          <a:srcRect l="29605" t="8737" r="55631" b="76499"/>
          <a:stretch/>
        </p:blipFill>
        <p:spPr>
          <a:xfrm>
            <a:off x="176124" y="2912543"/>
            <a:ext cx="2096788" cy="2096788"/>
          </a:xfrm>
          <a:custGeom>
            <a:avLst/>
            <a:gdLst>
              <a:gd name="connsiteX0" fmla="*/ 0 w 1800000"/>
              <a:gd name="connsiteY0" fmla="*/ 0 h 1800000"/>
              <a:gd name="connsiteX1" fmla="*/ 1800000 w 1800000"/>
              <a:gd name="connsiteY1" fmla="*/ 0 h 1800000"/>
              <a:gd name="connsiteX2" fmla="*/ 1800000 w 1800000"/>
              <a:gd name="connsiteY2" fmla="*/ 1800000 h 1800000"/>
              <a:gd name="connsiteX3" fmla="*/ 0 w 1800000"/>
              <a:gd name="connsiteY3" fmla="*/ 1800000 h 1800000"/>
            </a:gdLst>
            <a:ahLst/>
            <a:cxnLst>
              <a:cxn ang="0">
                <a:pos x="connsiteX0" y="connsiteY0"/>
              </a:cxn>
              <a:cxn ang="0">
                <a:pos x="connsiteX1" y="connsiteY1"/>
              </a:cxn>
              <a:cxn ang="0">
                <a:pos x="connsiteX2" y="connsiteY2"/>
              </a:cxn>
              <a:cxn ang="0">
                <a:pos x="connsiteX3" y="connsiteY3"/>
              </a:cxn>
            </a:cxnLst>
            <a:rect l="l" t="t" r="r" b="b"/>
            <a:pathLst>
              <a:path w="1800000" h="1800000">
                <a:moveTo>
                  <a:pt x="0" y="0"/>
                </a:moveTo>
                <a:lnTo>
                  <a:pt x="1800000" y="0"/>
                </a:lnTo>
                <a:lnTo>
                  <a:pt x="1800000" y="1800000"/>
                </a:lnTo>
                <a:lnTo>
                  <a:pt x="0" y="1800000"/>
                </a:lnTo>
                <a:close/>
              </a:path>
            </a:pathLst>
          </a:custGeom>
          <a:ln w="38100">
            <a:solidFill>
              <a:srgbClr val="CFBF90"/>
            </a:solidFill>
          </a:ln>
        </p:spPr>
      </p:pic>
      <p:pic>
        <p:nvPicPr>
          <p:cNvPr id="22" name="图形 21" descr="实心填充的滑稽表情 纯色填充">
            <a:extLst>
              <a:ext uri="{FF2B5EF4-FFF2-40B4-BE49-F238E27FC236}">
                <a16:creationId xmlns:a16="http://schemas.microsoft.com/office/drawing/2014/main" id="{C4CFA69B-F552-BA49-A1DE-545DAED8AFC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531606" y="2929270"/>
            <a:ext cx="751177" cy="751177"/>
          </a:xfrm>
          <a:prstGeom prst="rect">
            <a:avLst/>
          </a:prstGeom>
        </p:spPr>
      </p:pic>
      <p:pic>
        <p:nvPicPr>
          <p:cNvPr id="23" name="图形 22" descr="实心填充的悲伤表情 纯色填充">
            <a:extLst>
              <a:ext uri="{FF2B5EF4-FFF2-40B4-BE49-F238E27FC236}">
                <a16:creationId xmlns:a16="http://schemas.microsoft.com/office/drawing/2014/main" id="{93481A9C-B60C-CE42-8A6B-6E0534EAB22F}"/>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316925" y="2929270"/>
            <a:ext cx="751177" cy="751177"/>
          </a:xfrm>
          <a:prstGeom prst="rect">
            <a:avLst/>
          </a:prstGeom>
        </p:spPr>
      </p:pic>
      <p:pic>
        <p:nvPicPr>
          <p:cNvPr id="25" name="图形 24" descr="实心填充的滑稽表情 纯色填充">
            <a:extLst>
              <a:ext uri="{FF2B5EF4-FFF2-40B4-BE49-F238E27FC236}">
                <a16:creationId xmlns:a16="http://schemas.microsoft.com/office/drawing/2014/main" id="{0D83B5D3-C22C-694F-B00F-9CA96B39311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080304" y="2929270"/>
            <a:ext cx="751177" cy="751177"/>
          </a:xfrm>
          <a:prstGeom prst="rect">
            <a:avLst/>
          </a:prstGeom>
        </p:spPr>
      </p:pic>
      <p:pic>
        <p:nvPicPr>
          <p:cNvPr id="28" name="图形 27" descr="实心填充的悲伤表情 纯色填充">
            <a:extLst>
              <a:ext uri="{FF2B5EF4-FFF2-40B4-BE49-F238E27FC236}">
                <a16:creationId xmlns:a16="http://schemas.microsoft.com/office/drawing/2014/main" id="{700601D6-768E-4946-800E-C41BC70E77B3}"/>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46293" y="2929270"/>
            <a:ext cx="751177" cy="751177"/>
          </a:xfrm>
          <a:prstGeom prst="rect">
            <a:avLst/>
          </a:prstGeom>
        </p:spPr>
      </p:pic>
    </p:spTree>
    <p:extLst>
      <p:ext uri="{BB962C8B-B14F-4D97-AF65-F5344CB8AC3E}">
        <p14:creationId xmlns:p14="http://schemas.microsoft.com/office/powerpoint/2010/main" val="37434208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7787A68-856D-1844-9087-18F605313992}"/>
              </a:ext>
            </a:extLst>
          </p:cNvPr>
          <p:cNvSpPr>
            <a:spLocks noGrp="1"/>
          </p:cNvSpPr>
          <p:nvPr>
            <p:ph type="title"/>
          </p:nvPr>
        </p:nvSpPr>
        <p:spPr/>
        <p:txBody>
          <a:bodyPr/>
          <a:lstStyle/>
          <a:p>
            <a:r>
              <a:rPr lang="en-US" altLang="zh-CN">
                <a:solidFill>
                  <a:schemeClr val="bg1"/>
                </a:solidFill>
              </a:rPr>
              <a:t>Motivation</a:t>
            </a:r>
            <a:endParaRPr lang="zh-CN" altLang="en-US">
              <a:solidFill>
                <a:schemeClr val="bg1"/>
              </a:solidFill>
            </a:endParaRPr>
          </a:p>
        </p:txBody>
      </p:sp>
      <p:sp>
        <p:nvSpPr>
          <p:cNvPr id="25" name="文本框 24">
            <a:extLst>
              <a:ext uri="{FF2B5EF4-FFF2-40B4-BE49-F238E27FC236}">
                <a16:creationId xmlns:a16="http://schemas.microsoft.com/office/drawing/2014/main" id="{66BB9833-4055-A149-A289-3E6C20BD1D2C}"/>
              </a:ext>
            </a:extLst>
          </p:cNvPr>
          <p:cNvSpPr txBox="1"/>
          <p:nvPr/>
        </p:nvSpPr>
        <p:spPr>
          <a:xfrm>
            <a:off x="1648847" y="1384325"/>
            <a:ext cx="1343549" cy="523220"/>
          </a:xfrm>
          <a:prstGeom prst="rect">
            <a:avLst/>
          </a:prstGeom>
          <a:solidFill>
            <a:srgbClr val="776E3D"/>
          </a:solidFill>
        </p:spPr>
        <p:txBody>
          <a:bodyPr wrap="square" rtlCol="0">
            <a:spAutoFit/>
          </a:bodyPr>
          <a:lstStyle/>
          <a:p>
            <a:pPr algn="ctr"/>
            <a:r>
              <a:rPr lang="en-US" altLang="zh-CN" sz="2800">
                <a:solidFill>
                  <a:schemeClr val="bg1"/>
                </a:solidFill>
                <a:latin typeface="Gotham Book" panose="02000604040000020004" pitchFamily="2" charset="0"/>
                <a:ea typeface="+mj-ea"/>
                <a:cs typeface="+mj-cs"/>
              </a:rPr>
              <a:t>NFOR</a:t>
            </a:r>
          </a:p>
        </p:txBody>
      </p:sp>
      <p:sp>
        <p:nvSpPr>
          <p:cNvPr id="26" name="文本框 25">
            <a:extLst>
              <a:ext uri="{FF2B5EF4-FFF2-40B4-BE49-F238E27FC236}">
                <a16:creationId xmlns:a16="http://schemas.microsoft.com/office/drawing/2014/main" id="{FF9251CD-9438-A34D-B828-A31C5815B640}"/>
              </a:ext>
            </a:extLst>
          </p:cNvPr>
          <p:cNvSpPr txBox="1"/>
          <p:nvPr/>
        </p:nvSpPr>
        <p:spPr>
          <a:xfrm>
            <a:off x="2820408" y="3935357"/>
            <a:ext cx="1123631" cy="523220"/>
          </a:xfrm>
          <a:prstGeom prst="rect">
            <a:avLst/>
          </a:prstGeom>
          <a:solidFill>
            <a:srgbClr val="776E3D"/>
          </a:solidFill>
        </p:spPr>
        <p:txBody>
          <a:bodyPr wrap="square" rtlCol="0">
            <a:spAutoFit/>
          </a:bodyPr>
          <a:lstStyle/>
          <a:p>
            <a:pPr algn="ctr"/>
            <a:r>
              <a:rPr lang="en-US" altLang="zh-CN" sz="2800">
                <a:solidFill>
                  <a:schemeClr val="bg1"/>
                </a:solidFill>
                <a:latin typeface="Gotham Book" panose="02000604040000020004" pitchFamily="2" charset="0"/>
                <a:ea typeface="+mj-ea"/>
                <a:cs typeface="+mj-cs"/>
              </a:rPr>
              <a:t>OIDN</a:t>
            </a:r>
            <a:endParaRPr lang="zh-CN" altLang="en-US" sz="2800">
              <a:solidFill>
                <a:schemeClr val="bg1"/>
              </a:solidFill>
              <a:latin typeface="Gotham Book" panose="02000604040000020004" pitchFamily="2" charset="0"/>
              <a:ea typeface="+mj-ea"/>
              <a:cs typeface="+mj-cs"/>
            </a:endParaRPr>
          </a:p>
        </p:txBody>
      </p:sp>
      <p:sp>
        <p:nvSpPr>
          <p:cNvPr id="27" name="文本框 26">
            <a:extLst>
              <a:ext uri="{FF2B5EF4-FFF2-40B4-BE49-F238E27FC236}">
                <a16:creationId xmlns:a16="http://schemas.microsoft.com/office/drawing/2014/main" id="{CEC509DF-7D98-754D-B85C-FDE6E9F9C0B2}"/>
              </a:ext>
            </a:extLst>
          </p:cNvPr>
          <p:cNvSpPr txBox="1"/>
          <p:nvPr/>
        </p:nvSpPr>
        <p:spPr>
          <a:xfrm>
            <a:off x="5668016" y="1269383"/>
            <a:ext cx="1830483" cy="523220"/>
          </a:xfrm>
          <a:prstGeom prst="rect">
            <a:avLst/>
          </a:prstGeom>
          <a:solidFill>
            <a:srgbClr val="776E3D"/>
          </a:solidFill>
        </p:spPr>
        <p:txBody>
          <a:bodyPr wrap="square" rtlCol="0">
            <a:spAutoFit/>
          </a:bodyPr>
          <a:lstStyle/>
          <a:p>
            <a:pPr algn="ctr"/>
            <a:r>
              <a:rPr lang="en-US" altLang="zh-CN" sz="2800">
                <a:solidFill>
                  <a:schemeClr val="bg1"/>
                </a:solidFill>
                <a:latin typeface="Gotham Book" panose="02000604040000020004" pitchFamily="2" charset="0"/>
                <a:ea typeface="+mj-ea"/>
                <a:cs typeface="+mj-cs"/>
              </a:rPr>
              <a:t>MCGAN</a:t>
            </a:r>
          </a:p>
        </p:txBody>
      </p:sp>
      <p:sp>
        <p:nvSpPr>
          <p:cNvPr id="28" name="文本框 27">
            <a:extLst>
              <a:ext uri="{FF2B5EF4-FFF2-40B4-BE49-F238E27FC236}">
                <a16:creationId xmlns:a16="http://schemas.microsoft.com/office/drawing/2014/main" id="{4D40F592-CACC-3443-ABC6-AF2BA0B23D4A}"/>
              </a:ext>
            </a:extLst>
          </p:cNvPr>
          <p:cNvSpPr txBox="1"/>
          <p:nvPr/>
        </p:nvSpPr>
        <p:spPr>
          <a:xfrm>
            <a:off x="5756817" y="3516430"/>
            <a:ext cx="1321674" cy="523220"/>
          </a:xfrm>
          <a:prstGeom prst="rect">
            <a:avLst/>
          </a:prstGeom>
          <a:solidFill>
            <a:srgbClr val="776E3D"/>
          </a:solidFill>
        </p:spPr>
        <p:txBody>
          <a:bodyPr wrap="square" rtlCol="0">
            <a:spAutoFit/>
          </a:bodyPr>
          <a:lstStyle/>
          <a:p>
            <a:pPr algn="ctr"/>
            <a:r>
              <a:rPr lang="en-US" altLang="zh-CN" sz="2800">
                <a:solidFill>
                  <a:schemeClr val="bg1"/>
                </a:solidFill>
                <a:latin typeface="Gotham Book" panose="02000604040000020004" pitchFamily="2" charset="0"/>
                <a:ea typeface="+mj-ea"/>
                <a:cs typeface="+mj-cs"/>
              </a:rPr>
              <a:t>RDFC</a:t>
            </a:r>
          </a:p>
        </p:txBody>
      </p:sp>
      <p:sp>
        <p:nvSpPr>
          <p:cNvPr id="29" name="文本框 28">
            <a:extLst>
              <a:ext uri="{FF2B5EF4-FFF2-40B4-BE49-F238E27FC236}">
                <a16:creationId xmlns:a16="http://schemas.microsoft.com/office/drawing/2014/main" id="{35CDFAB0-2DA7-F84D-86EB-962765DE4847}"/>
              </a:ext>
            </a:extLst>
          </p:cNvPr>
          <p:cNvSpPr txBox="1"/>
          <p:nvPr/>
        </p:nvSpPr>
        <p:spPr>
          <a:xfrm>
            <a:off x="1173506" y="2813839"/>
            <a:ext cx="1424105" cy="523220"/>
          </a:xfrm>
          <a:prstGeom prst="rect">
            <a:avLst/>
          </a:prstGeom>
          <a:solidFill>
            <a:srgbClr val="776E3D"/>
          </a:solidFill>
        </p:spPr>
        <p:txBody>
          <a:bodyPr wrap="square" rtlCol="0">
            <a:spAutoFit/>
          </a:bodyPr>
          <a:lstStyle/>
          <a:p>
            <a:pPr algn="ctr"/>
            <a:r>
              <a:rPr lang="en-US" altLang="zh-CN" sz="2800">
                <a:solidFill>
                  <a:schemeClr val="bg1"/>
                </a:solidFill>
                <a:latin typeface="Gotham Book" panose="02000604040000020004" pitchFamily="2" charset="0"/>
                <a:ea typeface="+mj-ea"/>
                <a:cs typeface="+mj-cs"/>
              </a:rPr>
              <a:t>KPCN</a:t>
            </a:r>
            <a:endParaRPr lang="zh-CN" altLang="en-US" sz="2800">
              <a:solidFill>
                <a:schemeClr val="bg1"/>
              </a:solidFill>
              <a:latin typeface="Gotham Book" panose="02000604040000020004" pitchFamily="2" charset="0"/>
              <a:ea typeface="+mj-ea"/>
              <a:cs typeface="+mj-cs"/>
            </a:endParaRPr>
          </a:p>
        </p:txBody>
      </p:sp>
      <p:sp>
        <p:nvSpPr>
          <p:cNvPr id="30" name="文本框 29">
            <a:extLst>
              <a:ext uri="{FF2B5EF4-FFF2-40B4-BE49-F238E27FC236}">
                <a16:creationId xmlns:a16="http://schemas.microsoft.com/office/drawing/2014/main" id="{67A38632-9A05-9247-8F47-079D83A41D6A}"/>
              </a:ext>
            </a:extLst>
          </p:cNvPr>
          <p:cNvSpPr txBox="1"/>
          <p:nvPr/>
        </p:nvSpPr>
        <p:spPr>
          <a:xfrm>
            <a:off x="6546389" y="2319914"/>
            <a:ext cx="1424105" cy="523220"/>
          </a:xfrm>
          <a:prstGeom prst="rect">
            <a:avLst/>
          </a:prstGeom>
          <a:solidFill>
            <a:srgbClr val="776E3D"/>
          </a:solidFill>
        </p:spPr>
        <p:txBody>
          <a:bodyPr wrap="square" rtlCol="0">
            <a:spAutoFit/>
          </a:bodyPr>
          <a:lstStyle/>
          <a:p>
            <a:pPr algn="ctr"/>
            <a:r>
              <a:rPr lang="en-US" altLang="zh-CN" sz="2800" err="1">
                <a:solidFill>
                  <a:schemeClr val="bg1"/>
                </a:solidFill>
                <a:latin typeface="Gotham Book" panose="02000604040000020004" pitchFamily="2" charset="0"/>
                <a:ea typeface="+mj-ea"/>
                <a:cs typeface="+mj-cs"/>
              </a:rPr>
              <a:t>OptiX</a:t>
            </a:r>
            <a:endParaRPr lang="zh-CN" altLang="en-US" sz="2800">
              <a:solidFill>
                <a:schemeClr val="bg1"/>
              </a:solidFill>
              <a:latin typeface="Gotham Book" panose="02000604040000020004" pitchFamily="2" charset="0"/>
              <a:ea typeface="+mj-ea"/>
              <a:cs typeface="+mj-cs"/>
            </a:endParaRPr>
          </a:p>
        </p:txBody>
      </p:sp>
      <mc:AlternateContent xmlns:mc="http://schemas.openxmlformats.org/markup-compatibility/2006" xmlns:a14="http://schemas.microsoft.com/office/drawing/2010/main">
        <mc:Choice Requires="a14">
          <p:sp>
            <p:nvSpPr>
              <p:cNvPr id="31" name="椭圆 30">
                <a:extLst>
                  <a:ext uri="{FF2B5EF4-FFF2-40B4-BE49-F238E27FC236}">
                    <a16:creationId xmlns:a16="http://schemas.microsoft.com/office/drawing/2014/main" id="{C5075A8E-C824-9744-94C4-D0A76D29D002}"/>
                  </a:ext>
                </a:extLst>
              </p:cNvPr>
              <p:cNvSpPr/>
              <p:nvPr/>
            </p:nvSpPr>
            <p:spPr>
              <a:xfrm>
                <a:off x="3387182" y="1524030"/>
                <a:ext cx="2369635" cy="2369635"/>
              </a:xfrm>
              <a:prstGeom prst="ellipse">
                <a:avLst/>
              </a:prstGeom>
              <a:solidFill>
                <a:schemeClr val="bg1"/>
              </a:solidFill>
              <a:ln w="762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r>
                        <a:rPr kumimoji="1" lang="en-US" altLang="zh-CN" sz="13800" b="0" i="0" smtClean="0">
                          <a:latin typeface="Cambria Math" panose="02040503050406030204" pitchFamily="18" charset="0"/>
                        </a:rPr>
                        <m:t> </m:t>
                      </m:r>
                      <m:r>
                        <m:rPr>
                          <m:sty m:val="p"/>
                        </m:rPr>
                        <a:rPr kumimoji="1" lang="en-US" altLang="zh-CN" sz="13800" b="0" i="0" smtClean="0">
                          <a:solidFill>
                            <a:schemeClr val="accent1">
                              <a:lumMod val="75000"/>
                            </a:schemeClr>
                          </a:solidFill>
                          <a:latin typeface="Cambria Math" panose="02040503050406030204" pitchFamily="18" charset="0"/>
                        </a:rPr>
                        <m:t>Σ</m:t>
                      </m:r>
                    </m:oMath>
                  </m:oMathPara>
                </a14:m>
                <a:endParaRPr kumimoji="1" lang="zh-CN" altLang="en-US" sz="13800"/>
              </a:p>
            </p:txBody>
          </p:sp>
        </mc:Choice>
        <mc:Fallback xmlns="">
          <p:sp>
            <p:nvSpPr>
              <p:cNvPr id="31" name="椭圆 30">
                <a:extLst>
                  <a:ext uri="{FF2B5EF4-FFF2-40B4-BE49-F238E27FC236}">
                    <a16:creationId xmlns:a16="http://schemas.microsoft.com/office/drawing/2014/main" id="{C5075A8E-C824-9744-94C4-D0A76D29D002}"/>
                  </a:ext>
                </a:extLst>
              </p:cNvPr>
              <p:cNvSpPr>
                <a:spLocks noRot="1" noChangeAspect="1" noMove="1" noResize="1" noEditPoints="1" noAdjustHandles="1" noChangeArrowheads="1" noChangeShapeType="1" noTextEdit="1"/>
              </p:cNvSpPr>
              <p:nvPr/>
            </p:nvSpPr>
            <p:spPr>
              <a:xfrm>
                <a:off x="3387182" y="1524030"/>
                <a:ext cx="2369635" cy="2369635"/>
              </a:xfrm>
              <a:prstGeom prst="ellipse">
                <a:avLst/>
              </a:prstGeom>
              <a:blipFill>
                <a:blip r:embed="rId3"/>
                <a:stretch>
                  <a:fillRect l="-21762" b="-25773"/>
                </a:stretch>
              </a:blipFill>
              <a:ln w="76200">
                <a:solidFill>
                  <a:schemeClr val="accent1">
                    <a:lumMod val="75000"/>
                  </a:schemeClr>
                </a:solidFill>
              </a:ln>
            </p:spPr>
            <p:txBody>
              <a:bodyPr/>
              <a:lstStyle/>
              <a:p>
                <a:r>
                  <a:rPr lang="zh-CN" altLang="en-US">
                    <a:noFill/>
                  </a:rPr>
                  <a:t> </a:t>
                </a:r>
              </a:p>
            </p:txBody>
          </p:sp>
        </mc:Fallback>
      </mc:AlternateContent>
    </p:spTree>
    <p:extLst>
      <p:ext uri="{BB962C8B-B14F-4D97-AF65-F5344CB8AC3E}">
        <p14:creationId xmlns:p14="http://schemas.microsoft.com/office/powerpoint/2010/main" val="33188216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advTm="3154">
        <p159:morph option="byObject"/>
      </p:transition>
    </mc:Choice>
    <mc:Fallback xmlns="">
      <p:transition spd="slow" advTm="315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withEffect">
                                  <p:stCondLst>
                                    <p:cond delay="0"/>
                                  </p:stCondLst>
                                  <p:childTnLst>
                                    <p:set>
                                      <p:cBhvr>
                                        <p:cTn id="6" dur="1" fill="hold">
                                          <p:stCondLst>
                                            <p:cond delay="0"/>
                                          </p:stCondLst>
                                        </p:cTn>
                                        <p:tgtEl>
                                          <p:spTgt spid="31"/>
                                        </p:tgtEl>
                                        <p:attrNameLst>
                                          <p:attrName>style.visibility</p:attrName>
                                        </p:attrNameLst>
                                      </p:cBhvr>
                                      <p:to>
                                        <p:strVal val="visible"/>
                                      </p:to>
                                    </p:set>
                                    <p:anim calcmode="lin" valueType="num">
                                      <p:cBhvr>
                                        <p:cTn id="7" dur="500" fill="hold"/>
                                        <p:tgtEl>
                                          <p:spTgt spid="31"/>
                                        </p:tgtEl>
                                        <p:attrNameLst>
                                          <p:attrName>ppt_w</p:attrName>
                                        </p:attrNameLst>
                                      </p:cBhvr>
                                      <p:tavLst>
                                        <p:tav tm="0">
                                          <p:val>
                                            <p:fltVal val="0"/>
                                          </p:val>
                                        </p:tav>
                                        <p:tav tm="100000">
                                          <p:val>
                                            <p:strVal val="#ppt_w"/>
                                          </p:val>
                                        </p:tav>
                                      </p:tavLst>
                                    </p:anim>
                                    <p:anim calcmode="lin" valueType="num">
                                      <p:cBhvr>
                                        <p:cTn id="8" dur="500" fill="hold"/>
                                        <p:tgtEl>
                                          <p:spTgt spid="31"/>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图形 11" descr="肌肉发达的手臂 轮廓">
            <a:extLst>
              <a:ext uri="{FF2B5EF4-FFF2-40B4-BE49-F238E27FC236}">
                <a16:creationId xmlns:a16="http://schemas.microsoft.com/office/drawing/2014/main" id="{E78742F2-5B3C-134E-A029-A1B12B847AF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593888" y="1281924"/>
            <a:ext cx="2579649" cy="2579649"/>
          </a:xfrm>
          <a:prstGeom prst="rect">
            <a:avLst/>
          </a:prstGeom>
        </p:spPr>
      </p:pic>
      <p:pic>
        <p:nvPicPr>
          <p:cNvPr id="13" name="图形 12" descr="肌肉发达的手臂 轮廓">
            <a:extLst>
              <a:ext uri="{FF2B5EF4-FFF2-40B4-BE49-F238E27FC236}">
                <a16:creationId xmlns:a16="http://schemas.microsoft.com/office/drawing/2014/main" id="{9F9CF5FE-13CD-B24A-8349-E756A744FF7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H="1">
            <a:off x="967472" y="1281925"/>
            <a:ext cx="2579649" cy="2579649"/>
          </a:xfrm>
          <a:prstGeom prst="rect">
            <a:avLst/>
          </a:prstGeom>
        </p:spPr>
      </p:pic>
      <p:sp>
        <p:nvSpPr>
          <p:cNvPr id="2" name="标题 1">
            <a:extLst>
              <a:ext uri="{FF2B5EF4-FFF2-40B4-BE49-F238E27FC236}">
                <a16:creationId xmlns:a16="http://schemas.microsoft.com/office/drawing/2014/main" id="{67787A68-856D-1844-9087-18F605313992}"/>
              </a:ext>
            </a:extLst>
          </p:cNvPr>
          <p:cNvSpPr>
            <a:spLocks noGrp="1"/>
          </p:cNvSpPr>
          <p:nvPr>
            <p:ph type="title"/>
          </p:nvPr>
        </p:nvSpPr>
        <p:spPr/>
        <p:txBody>
          <a:bodyPr/>
          <a:lstStyle/>
          <a:p>
            <a:r>
              <a:rPr lang="en-US" altLang="zh-CN">
                <a:solidFill>
                  <a:schemeClr val="bg1"/>
                </a:solidFill>
              </a:rPr>
              <a:t>Motivation</a:t>
            </a:r>
            <a:endParaRPr lang="zh-CN" altLang="en-US">
              <a:solidFill>
                <a:schemeClr val="bg1"/>
              </a:solidFill>
            </a:endParaRPr>
          </a:p>
        </p:txBody>
      </p:sp>
      <p:sp>
        <p:nvSpPr>
          <p:cNvPr id="25" name="文本框 24">
            <a:extLst>
              <a:ext uri="{FF2B5EF4-FFF2-40B4-BE49-F238E27FC236}">
                <a16:creationId xmlns:a16="http://schemas.microsoft.com/office/drawing/2014/main" id="{66BB9833-4055-A149-A289-3E6C20BD1D2C}"/>
              </a:ext>
            </a:extLst>
          </p:cNvPr>
          <p:cNvSpPr txBox="1"/>
          <p:nvPr/>
        </p:nvSpPr>
        <p:spPr>
          <a:xfrm>
            <a:off x="3797136" y="2447237"/>
            <a:ext cx="1343549" cy="523220"/>
          </a:xfrm>
          <a:prstGeom prst="rect">
            <a:avLst/>
          </a:prstGeom>
          <a:noFill/>
        </p:spPr>
        <p:txBody>
          <a:bodyPr wrap="square" rtlCol="0">
            <a:spAutoFit/>
          </a:bodyPr>
          <a:lstStyle/>
          <a:p>
            <a:pPr algn="ctr"/>
            <a:r>
              <a:rPr lang="en-US" altLang="zh-CN" sz="2800">
                <a:solidFill>
                  <a:schemeClr val="tx2">
                    <a:lumMod val="75000"/>
                  </a:schemeClr>
                </a:solidFill>
                <a:latin typeface="Gotham Book" panose="02000604040000020004" pitchFamily="2" charset="0"/>
                <a:ea typeface="+mj-ea"/>
                <a:cs typeface="+mj-cs"/>
              </a:rPr>
              <a:t>NFOR</a:t>
            </a:r>
          </a:p>
        </p:txBody>
      </p:sp>
      <p:sp>
        <p:nvSpPr>
          <p:cNvPr id="26" name="文本框 25">
            <a:extLst>
              <a:ext uri="{FF2B5EF4-FFF2-40B4-BE49-F238E27FC236}">
                <a16:creationId xmlns:a16="http://schemas.microsoft.com/office/drawing/2014/main" id="{FF9251CD-9438-A34D-B828-A31C5815B640}"/>
              </a:ext>
            </a:extLst>
          </p:cNvPr>
          <p:cNvSpPr txBox="1"/>
          <p:nvPr/>
        </p:nvSpPr>
        <p:spPr>
          <a:xfrm>
            <a:off x="3665365" y="2584738"/>
            <a:ext cx="1424105" cy="523220"/>
          </a:xfrm>
          <a:prstGeom prst="rect">
            <a:avLst/>
          </a:prstGeom>
          <a:noFill/>
        </p:spPr>
        <p:txBody>
          <a:bodyPr wrap="square" rtlCol="0">
            <a:spAutoFit/>
          </a:bodyPr>
          <a:lstStyle/>
          <a:p>
            <a:pPr algn="ctr"/>
            <a:r>
              <a:rPr lang="en-US" altLang="zh-CN" sz="2800">
                <a:solidFill>
                  <a:schemeClr val="tx2">
                    <a:lumMod val="75000"/>
                  </a:schemeClr>
                </a:solidFill>
                <a:latin typeface="Gotham Book" panose="02000604040000020004" pitchFamily="2" charset="0"/>
                <a:ea typeface="+mj-ea"/>
                <a:cs typeface="+mj-cs"/>
              </a:rPr>
              <a:t>OIDN</a:t>
            </a:r>
            <a:endParaRPr lang="zh-CN" altLang="en-US" sz="2800">
              <a:solidFill>
                <a:schemeClr val="tx2">
                  <a:lumMod val="75000"/>
                </a:schemeClr>
              </a:solidFill>
              <a:latin typeface="Gotham Book" panose="02000604040000020004" pitchFamily="2" charset="0"/>
              <a:ea typeface="+mj-ea"/>
              <a:cs typeface="+mj-cs"/>
            </a:endParaRPr>
          </a:p>
        </p:txBody>
      </p:sp>
      <p:sp>
        <p:nvSpPr>
          <p:cNvPr id="27" name="文本框 26">
            <a:extLst>
              <a:ext uri="{FF2B5EF4-FFF2-40B4-BE49-F238E27FC236}">
                <a16:creationId xmlns:a16="http://schemas.microsoft.com/office/drawing/2014/main" id="{CEC509DF-7D98-754D-B85C-FDE6E9F9C0B2}"/>
              </a:ext>
            </a:extLst>
          </p:cNvPr>
          <p:cNvSpPr txBox="1"/>
          <p:nvPr/>
        </p:nvSpPr>
        <p:spPr>
          <a:xfrm>
            <a:off x="3513390" y="2428361"/>
            <a:ext cx="1830483" cy="523220"/>
          </a:xfrm>
          <a:prstGeom prst="rect">
            <a:avLst/>
          </a:prstGeom>
          <a:noFill/>
        </p:spPr>
        <p:txBody>
          <a:bodyPr wrap="square" rtlCol="0">
            <a:spAutoFit/>
          </a:bodyPr>
          <a:lstStyle/>
          <a:p>
            <a:pPr algn="ctr"/>
            <a:r>
              <a:rPr lang="en-US" altLang="zh-CN" sz="2800">
                <a:solidFill>
                  <a:schemeClr val="tx2">
                    <a:lumMod val="75000"/>
                  </a:schemeClr>
                </a:solidFill>
                <a:latin typeface="Gotham Book" panose="02000604040000020004" pitchFamily="2" charset="0"/>
                <a:ea typeface="+mj-ea"/>
                <a:cs typeface="+mj-cs"/>
              </a:rPr>
              <a:t>MCGAN</a:t>
            </a:r>
          </a:p>
        </p:txBody>
      </p:sp>
      <p:sp>
        <p:nvSpPr>
          <p:cNvPr id="28" name="文本框 27">
            <a:extLst>
              <a:ext uri="{FF2B5EF4-FFF2-40B4-BE49-F238E27FC236}">
                <a16:creationId xmlns:a16="http://schemas.microsoft.com/office/drawing/2014/main" id="{4D40F592-CACC-3443-ABC6-AF2BA0B23D4A}"/>
              </a:ext>
            </a:extLst>
          </p:cNvPr>
          <p:cNvSpPr txBox="1"/>
          <p:nvPr/>
        </p:nvSpPr>
        <p:spPr>
          <a:xfrm>
            <a:off x="4016883" y="2483734"/>
            <a:ext cx="1321674" cy="523220"/>
          </a:xfrm>
          <a:prstGeom prst="rect">
            <a:avLst/>
          </a:prstGeom>
          <a:noFill/>
        </p:spPr>
        <p:txBody>
          <a:bodyPr wrap="square" rtlCol="0">
            <a:spAutoFit/>
          </a:bodyPr>
          <a:lstStyle/>
          <a:p>
            <a:pPr algn="ctr"/>
            <a:r>
              <a:rPr lang="en-US" altLang="zh-CN" sz="2800">
                <a:solidFill>
                  <a:schemeClr val="tx2">
                    <a:lumMod val="75000"/>
                  </a:schemeClr>
                </a:solidFill>
                <a:latin typeface="Gotham Book" panose="02000604040000020004" pitchFamily="2" charset="0"/>
                <a:ea typeface="+mj-ea"/>
                <a:cs typeface="+mj-cs"/>
              </a:rPr>
              <a:t>RDFC</a:t>
            </a:r>
          </a:p>
        </p:txBody>
      </p:sp>
      <p:sp>
        <p:nvSpPr>
          <p:cNvPr id="29" name="文本框 28">
            <a:extLst>
              <a:ext uri="{FF2B5EF4-FFF2-40B4-BE49-F238E27FC236}">
                <a16:creationId xmlns:a16="http://schemas.microsoft.com/office/drawing/2014/main" id="{35CDFAB0-2DA7-F84D-86EB-962765DE4847}"/>
              </a:ext>
            </a:extLst>
          </p:cNvPr>
          <p:cNvSpPr txBox="1"/>
          <p:nvPr/>
        </p:nvSpPr>
        <p:spPr>
          <a:xfrm>
            <a:off x="3716580" y="2470053"/>
            <a:ext cx="1424105" cy="523220"/>
          </a:xfrm>
          <a:prstGeom prst="rect">
            <a:avLst/>
          </a:prstGeom>
          <a:noFill/>
        </p:spPr>
        <p:txBody>
          <a:bodyPr wrap="square" rtlCol="0">
            <a:spAutoFit/>
          </a:bodyPr>
          <a:lstStyle/>
          <a:p>
            <a:pPr algn="ctr"/>
            <a:r>
              <a:rPr lang="en-US" altLang="zh-CN" sz="2800">
                <a:solidFill>
                  <a:schemeClr val="tx2">
                    <a:lumMod val="75000"/>
                  </a:schemeClr>
                </a:solidFill>
                <a:latin typeface="Gotham Book" panose="02000604040000020004" pitchFamily="2" charset="0"/>
                <a:ea typeface="+mj-ea"/>
                <a:cs typeface="+mj-cs"/>
              </a:rPr>
              <a:t>KPCN</a:t>
            </a:r>
            <a:endParaRPr lang="zh-CN" altLang="en-US" sz="2800">
              <a:solidFill>
                <a:schemeClr val="tx2">
                  <a:lumMod val="75000"/>
                </a:schemeClr>
              </a:solidFill>
              <a:latin typeface="Gotham Book" panose="02000604040000020004" pitchFamily="2" charset="0"/>
              <a:ea typeface="+mj-ea"/>
              <a:cs typeface="+mj-cs"/>
            </a:endParaRPr>
          </a:p>
        </p:txBody>
      </p:sp>
      <p:sp>
        <p:nvSpPr>
          <p:cNvPr id="30" name="文本框 29">
            <a:extLst>
              <a:ext uri="{FF2B5EF4-FFF2-40B4-BE49-F238E27FC236}">
                <a16:creationId xmlns:a16="http://schemas.microsoft.com/office/drawing/2014/main" id="{67A38632-9A05-9247-8F47-079D83A41D6A}"/>
              </a:ext>
            </a:extLst>
          </p:cNvPr>
          <p:cNvSpPr txBox="1"/>
          <p:nvPr/>
        </p:nvSpPr>
        <p:spPr>
          <a:xfrm>
            <a:off x="3716580" y="2511745"/>
            <a:ext cx="1424105" cy="523220"/>
          </a:xfrm>
          <a:prstGeom prst="rect">
            <a:avLst/>
          </a:prstGeom>
          <a:noFill/>
        </p:spPr>
        <p:txBody>
          <a:bodyPr wrap="square" rtlCol="0">
            <a:spAutoFit/>
          </a:bodyPr>
          <a:lstStyle/>
          <a:p>
            <a:pPr algn="ctr"/>
            <a:r>
              <a:rPr lang="en-US" altLang="zh-CN" sz="2800" err="1">
                <a:solidFill>
                  <a:schemeClr val="tx2">
                    <a:lumMod val="75000"/>
                  </a:schemeClr>
                </a:solidFill>
                <a:latin typeface="Gotham Book" panose="02000604040000020004" pitchFamily="2" charset="0"/>
                <a:ea typeface="+mj-ea"/>
                <a:cs typeface="+mj-cs"/>
              </a:rPr>
              <a:t>OptiX</a:t>
            </a:r>
            <a:endParaRPr lang="zh-CN" altLang="en-US" sz="2800">
              <a:solidFill>
                <a:schemeClr val="tx2">
                  <a:lumMod val="75000"/>
                </a:schemeClr>
              </a:solidFill>
              <a:latin typeface="Gotham Book" panose="02000604040000020004" pitchFamily="2" charset="0"/>
              <a:ea typeface="+mj-ea"/>
              <a:cs typeface="+mj-cs"/>
            </a:endParaRPr>
          </a:p>
        </p:txBody>
      </p:sp>
      <mc:AlternateContent xmlns:mc="http://schemas.openxmlformats.org/markup-compatibility/2006" xmlns:a14="http://schemas.microsoft.com/office/drawing/2010/main">
        <mc:Choice Requires="a14">
          <p:sp>
            <p:nvSpPr>
              <p:cNvPr id="31" name="椭圆 30">
                <a:extLst>
                  <a:ext uri="{FF2B5EF4-FFF2-40B4-BE49-F238E27FC236}">
                    <a16:creationId xmlns:a16="http://schemas.microsoft.com/office/drawing/2014/main" id="{C5075A8E-C824-9744-94C4-D0A76D29D002}"/>
                  </a:ext>
                </a:extLst>
              </p:cNvPr>
              <p:cNvSpPr/>
              <p:nvPr/>
            </p:nvSpPr>
            <p:spPr>
              <a:xfrm>
                <a:off x="3065191" y="1331739"/>
                <a:ext cx="3013618" cy="3013618"/>
              </a:xfrm>
              <a:prstGeom prst="ellipse">
                <a:avLst/>
              </a:prstGeom>
              <a:solidFill>
                <a:schemeClr val="bg1"/>
              </a:solidFill>
              <a:ln w="762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r>
                        <a:rPr kumimoji="1" lang="en-US" altLang="zh-CN" sz="16600" b="0" i="0" smtClean="0">
                          <a:latin typeface="Cambria Math" panose="02040503050406030204" pitchFamily="18" charset="0"/>
                        </a:rPr>
                        <m:t> </m:t>
                      </m:r>
                      <m:r>
                        <m:rPr>
                          <m:sty m:val="p"/>
                        </m:rPr>
                        <a:rPr kumimoji="1" lang="en-US" altLang="zh-CN" sz="16600" b="0" i="0" smtClean="0">
                          <a:solidFill>
                            <a:schemeClr val="accent1">
                              <a:lumMod val="75000"/>
                            </a:schemeClr>
                          </a:solidFill>
                          <a:latin typeface="Cambria Math" panose="02040503050406030204" pitchFamily="18" charset="0"/>
                        </a:rPr>
                        <m:t>Σ</m:t>
                      </m:r>
                    </m:oMath>
                  </m:oMathPara>
                </a14:m>
                <a:endParaRPr kumimoji="1" lang="zh-CN" altLang="en-US" sz="13800"/>
              </a:p>
            </p:txBody>
          </p:sp>
        </mc:Choice>
        <mc:Fallback xmlns="">
          <p:sp>
            <p:nvSpPr>
              <p:cNvPr id="31" name="椭圆 30">
                <a:extLst>
                  <a:ext uri="{FF2B5EF4-FFF2-40B4-BE49-F238E27FC236}">
                    <a16:creationId xmlns:a16="http://schemas.microsoft.com/office/drawing/2014/main" id="{C5075A8E-C824-9744-94C4-D0A76D29D002}"/>
                  </a:ext>
                </a:extLst>
              </p:cNvPr>
              <p:cNvSpPr>
                <a:spLocks noRot="1" noChangeAspect="1" noMove="1" noResize="1" noEditPoints="1" noAdjustHandles="1" noChangeArrowheads="1" noChangeShapeType="1" noTextEdit="1"/>
              </p:cNvSpPr>
              <p:nvPr/>
            </p:nvSpPr>
            <p:spPr>
              <a:xfrm>
                <a:off x="3065191" y="1331739"/>
                <a:ext cx="3013618" cy="3013618"/>
              </a:xfrm>
              <a:prstGeom prst="ellipse">
                <a:avLst/>
              </a:prstGeom>
              <a:blipFill>
                <a:blip r:embed="rId5"/>
                <a:stretch>
                  <a:fillRect l="-18033" b="-22041"/>
                </a:stretch>
              </a:blipFill>
              <a:ln w="76200">
                <a:solidFill>
                  <a:schemeClr val="accent1">
                    <a:lumMod val="75000"/>
                  </a:schemeClr>
                </a:solidFill>
              </a:ln>
            </p:spPr>
            <p:txBody>
              <a:bodyPr/>
              <a:lstStyle/>
              <a:p>
                <a:r>
                  <a:rPr lang="zh-CN" altLang="en-US">
                    <a:noFill/>
                  </a:rPr>
                  <a:t> </a:t>
                </a:r>
              </a:p>
            </p:txBody>
          </p:sp>
        </mc:Fallback>
      </mc:AlternateContent>
    </p:spTree>
    <p:extLst>
      <p:ext uri="{BB962C8B-B14F-4D97-AF65-F5344CB8AC3E}">
        <p14:creationId xmlns:p14="http://schemas.microsoft.com/office/powerpoint/2010/main" val="31799598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advTm="4043">
        <p159:morph option="byObject"/>
      </p:transition>
    </mc:Choice>
    <mc:Fallback xmlns="">
      <p:transition spd="slow" advTm="40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0" nodeType="withEffect">
                                  <p:stCondLst>
                                    <p:cond delay="0"/>
                                  </p:stCondLst>
                                  <p:childTnLst>
                                    <p:set>
                                      <p:cBhvr>
                                        <p:cTn id="6" dur="1" fill="hold">
                                          <p:stCondLst>
                                            <p:cond delay="0"/>
                                          </p:stCondLst>
                                        </p:cTn>
                                        <p:tgtEl>
                                          <p:spTgt spid="25"/>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26"/>
                                        </p:tgtEl>
                                        <p:attrNameLst>
                                          <p:attrName>style.visibility</p:attrName>
                                        </p:attrNameLst>
                                      </p:cBhvr>
                                      <p:to>
                                        <p:strVal val="hidden"/>
                                      </p:to>
                                    </p:set>
                                  </p:childTnLst>
                                </p:cTn>
                              </p:par>
                              <p:par>
                                <p:cTn id="9" presetID="1" presetClass="exit" presetSubtype="0" fill="hold" grpId="0" nodeType="withEffect">
                                  <p:stCondLst>
                                    <p:cond delay="0"/>
                                  </p:stCondLst>
                                  <p:childTnLst>
                                    <p:set>
                                      <p:cBhvr>
                                        <p:cTn id="10" dur="1" fill="hold">
                                          <p:stCondLst>
                                            <p:cond delay="0"/>
                                          </p:stCondLst>
                                        </p:cTn>
                                        <p:tgtEl>
                                          <p:spTgt spid="27"/>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28"/>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29"/>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30"/>
                                        </p:tgtEl>
                                        <p:attrNameLst>
                                          <p:attrName>style.visibility</p:attrName>
                                        </p:attrNameLst>
                                      </p:cBhvr>
                                      <p:to>
                                        <p:strVal val="hidden"/>
                                      </p:to>
                                    </p:set>
                                  </p:childTnLst>
                                </p:cTn>
                              </p:par>
                              <p:par>
                                <p:cTn id="17" presetID="37" presetClass="entr" presetSubtype="0" fill="hold" nodeType="with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1000"/>
                                        <p:tgtEl>
                                          <p:spTgt spid="12"/>
                                        </p:tgtEl>
                                      </p:cBhvr>
                                    </p:animEffect>
                                    <p:anim calcmode="lin" valueType="num">
                                      <p:cBhvr>
                                        <p:cTn id="20" dur="1000" fill="hold"/>
                                        <p:tgtEl>
                                          <p:spTgt spid="12"/>
                                        </p:tgtEl>
                                        <p:attrNameLst>
                                          <p:attrName>ppt_x</p:attrName>
                                        </p:attrNameLst>
                                      </p:cBhvr>
                                      <p:tavLst>
                                        <p:tav tm="0">
                                          <p:val>
                                            <p:strVal val="#ppt_x"/>
                                          </p:val>
                                        </p:tav>
                                        <p:tav tm="100000">
                                          <p:val>
                                            <p:strVal val="#ppt_x"/>
                                          </p:val>
                                        </p:tav>
                                      </p:tavLst>
                                    </p:anim>
                                    <p:anim calcmode="lin" valueType="num">
                                      <p:cBhvr>
                                        <p:cTn id="21" dur="900" decel="100000" fill="hold"/>
                                        <p:tgtEl>
                                          <p:spTgt spid="12"/>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12"/>
                                        </p:tgtEl>
                                        <p:attrNameLst>
                                          <p:attrName>ppt_y</p:attrName>
                                        </p:attrNameLst>
                                      </p:cBhvr>
                                      <p:tavLst>
                                        <p:tav tm="0">
                                          <p:val>
                                            <p:strVal val="#ppt_y-.03"/>
                                          </p:val>
                                        </p:tav>
                                        <p:tav tm="100000">
                                          <p:val>
                                            <p:strVal val="#ppt_y"/>
                                          </p:val>
                                        </p:tav>
                                      </p:tavLst>
                                    </p:anim>
                                  </p:childTnLst>
                                </p:cTn>
                              </p:par>
                              <p:par>
                                <p:cTn id="23" presetID="37" presetClass="entr" presetSubtype="0" fill="hold"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1000"/>
                                        <p:tgtEl>
                                          <p:spTgt spid="13"/>
                                        </p:tgtEl>
                                      </p:cBhvr>
                                    </p:animEffect>
                                    <p:anim calcmode="lin" valueType="num">
                                      <p:cBhvr>
                                        <p:cTn id="26" dur="1000" fill="hold"/>
                                        <p:tgtEl>
                                          <p:spTgt spid="13"/>
                                        </p:tgtEl>
                                        <p:attrNameLst>
                                          <p:attrName>ppt_x</p:attrName>
                                        </p:attrNameLst>
                                      </p:cBhvr>
                                      <p:tavLst>
                                        <p:tav tm="0">
                                          <p:val>
                                            <p:strVal val="#ppt_x"/>
                                          </p:val>
                                        </p:tav>
                                        <p:tav tm="100000">
                                          <p:val>
                                            <p:strVal val="#ppt_x"/>
                                          </p:val>
                                        </p:tav>
                                      </p:tavLst>
                                    </p:anim>
                                    <p:anim calcmode="lin" valueType="num">
                                      <p:cBhvr>
                                        <p:cTn id="27" dur="900" decel="100000" fill="hold"/>
                                        <p:tgtEl>
                                          <p:spTgt spid="13"/>
                                        </p:tgtEl>
                                        <p:attrNameLst>
                                          <p:attrName>ppt_y</p:attrName>
                                        </p:attrNameLst>
                                      </p:cBhvr>
                                      <p:tavLst>
                                        <p:tav tm="0">
                                          <p:val>
                                            <p:strVal val="#ppt_y+1"/>
                                          </p:val>
                                        </p:tav>
                                        <p:tav tm="100000">
                                          <p:val>
                                            <p:strVal val="#ppt_y-.03"/>
                                          </p:val>
                                        </p:tav>
                                      </p:tavLst>
                                    </p:anim>
                                    <p:anim calcmode="lin" valueType="num">
                                      <p:cBhvr>
                                        <p:cTn id="28" dur="100" accel="100000" fill="hold">
                                          <p:stCondLst>
                                            <p:cond delay="900"/>
                                          </p:stCondLst>
                                        </p:cTn>
                                        <p:tgtEl>
                                          <p:spTgt spid="1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26" grpId="0"/>
      <p:bldP spid="27" grpId="0"/>
      <p:bldP spid="28" grpId="0"/>
      <p:bldP spid="29" grpId="0"/>
      <p:bldP spid="3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7787A68-856D-1844-9087-18F605313992}"/>
              </a:ext>
            </a:extLst>
          </p:cNvPr>
          <p:cNvSpPr>
            <a:spLocks noGrp="1"/>
          </p:cNvSpPr>
          <p:nvPr>
            <p:ph type="title"/>
          </p:nvPr>
        </p:nvSpPr>
        <p:spPr/>
        <p:txBody>
          <a:bodyPr/>
          <a:lstStyle/>
          <a:p>
            <a:r>
              <a:rPr lang="en-US" altLang="zh-CN">
                <a:solidFill>
                  <a:schemeClr val="bg1"/>
                </a:solidFill>
              </a:rPr>
              <a:t>Motivation</a:t>
            </a:r>
            <a:endParaRPr lang="zh-CN" altLang="en-US">
              <a:solidFill>
                <a:schemeClr val="bg1"/>
              </a:solidFill>
            </a:endParaRPr>
          </a:p>
        </p:txBody>
      </p:sp>
      <mc:AlternateContent xmlns:mc="http://schemas.openxmlformats.org/markup-compatibility/2006" xmlns:a14="http://schemas.microsoft.com/office/drawing/2010/main">
        <mc:Choice Requires="a14">
          <p:sp>
            <p:nvSpPr>
              <p:cNvPr id="31" name="椭圆 30">
                <a:extLst>
                  <a:ext uri="{FF2B5EF4-FFF2-40B4-BE49-F238E27FC236}">
                    <a16:creationId xmlns:a16="http://schemas.microsoft.com/office/drawing/2014/main" id="{C5075A8E-C824-9744-94C4-D0A76D29D002}"/>
                  </a:ext>
                </a:extLst>
              </p:cNvPr>
              <p:cNvSpPr/>
              <p:nvPr/>
            </p:nvSpPr>
            <p:spPr>
              <a:xfrm>
                <a:off x="850794" y="1331739"/>
                <a:ext cx="3013618" cy="3013618"/>
              </a:xfrm>
              <a:prstGeom prst="ellipse">
                <a:avLst/>
              </a:prstGeom>
              <a:solidFill>
                <a:schemeClr val="bg1"/>
              </a:solidFill>
              <a:ln w="762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r>
                        <a:rPr kumimoji="1" lang="en-US" altLang="zh-CN" sz="16600" b="0" i="0" smtClean="0">
                          <a:latin typeface="Cambria Math" panose="02040503050406030204" pitchFamily="18" charset="0"/>
                        </a:rPr>
                        <m:t> </m:t>
                      </m:r>
                      <m:r>
                        <m:rPr>
                          <m:sty m:val="p"/>
                        </m:rPr>
                        <a:rPr kumimoji="1" lang="en-US" altLang="zh-CN" sz="16600" b="0" i="0" smtClean="0">
                          <a:solidFill>
                            <a:schemeClr val="accent1">
                              <a:lumMod val="75000"/>
                            </a:schemeClr>
                          </a:solidFill>
                          <a:latin typeface="Cambria Math" panose="02040503050406030204" pitchFamily="18" charset="0"/>
                        </a:rPr>
                        <m:t>Σ</m:t>
                      </m:r>
                    </m:oMath>
                  </m:oMathPara>
                </a14:m>
                <a:endParaRPr kumimoji="1" lang="zh-CN" altLang="en-US" sz="13800"/>
              </a:p>
            </p:txBody>
          </p:sp>
        </mc:Choice>
        <mc:Fallback xmlns="">
          <p:sp>
            <p:nvSpPr>
              <p:cNvPr id="31" name="椭圆 30">
                <a:extLst>
                  <a:ext uri="{FF2B5EF4-FFF2-40B4-BE49-F238E27FC236}">
                    <a16:creationId xmlns:a16="http://schemas.microsoft.com/office/drawing/2014/main" id="{C5075A8E-C824-9744-94C4-D0A76D29D002}"/>
                  </a:ext>
                </a:extLst>
              </p:cNvPr>
              <p:cNvSpPr>
                <a:spLocks noRot="1" noChangeAspect="1" noMove="1" noResize="1" noEditPoints="1" noAdjustHandles="1" noChangeArrowheads="1" noChangeShapeType="1" noTextEdit="1"/>
              </p:cNvSpPr>
              <p:nvPr/>
            </p:nvSpPr>
            <p:spPr>
              <a:xfrm>
                <a:off x="850794" y="1331739"/>
                <a:ext cx="3013618" cy="3013618"/>
              </a:xfrm>
              <a:prstGeom prst="ellipse">
                <a:avLst/>
              </a:prstGeom>
              <a:blipFill>
                <a:blip r:embed="rId3"/>
                <a:stretch>
                  <a:fillRect l="-18443" b="-22041"/>
                </a:stretch>
              </a:blipFill>
              <a:ln w="76200">
                <a:solidFill>
                  <a:schemeClr val="accent1">
                    <a:lumMod val="75000"/>
                  </a:schemeClr>
                </a:solidFill>
              </a:ln>
            </p:spPr>
            <p:txBody>
              <a:bodyPr/>
              <a:lstStyle/>
              <a:p>
                <a:r>
                  <a:rPr lang="zh-CN" altLang="en-US">
                    <a:noFill/>
                  </a:rPr>
                  <a:t> </a:t>
                </a:r>
              </a:p>
            </p:txBody>
          </p:sp>
        </mc:Fallback>
      </mc:AlternateContent>
      <p:sp>
        <p:nvSpPr>
          <p:cNvPr id="3" name="文本框 2">
            <a:extLst>
              <a:ext uri="{FF2B5EF4-FFF2-40B4-BE49-F238E27FC236}">
                <a16:creationId xmlns:a16="http://schemas.microsoft.com/office/drawing/2014/main" id="{9EA87973-B48E-674E-9926-0A0E0D2878E1}"/>
              </a:ext>
            </a:extLst>
          </p:cNvPr>
          <p:cNvSpPr txBox="1"/>
          <p:nvPr/>
        </p:nvSpPr>
        <p:spPr>
          <a:xfrm>
            <a:off x="4241489" y="1774474"/>
            <a:ext cx="4018649" cy="646331"/>
          </a:xfrm>
          <a:prstGeom prst="rect">
            <a:avLst/>
          </a:prstGeom>
          <a:noFill/>
        </p:spPr>
        <p:txBody>
          <a:bodyPr wrap="square" rtlCol="0">
            <a:spAutoFit/>
          </a:bodyPr>
          <a:lstStyle/>
          <a:p>
            <a:pPr algn="ctr"/>
            <a:r>
              <a:rPr kumimoji="1" lang="en-US" altLang="zh-CN" sz="3600" i="1">
                <a:solidFill>
                  <a:schemeClr val="tx2">
                    <a:lumMod val="75000"/>
                  </a:schemeClr>
                </a:solidFill>
                <a:latin typeface="Linux Libertine O" panose="02000503000000000000" pitchFamily="2" charset="0"/>
                <a:ea typeface="Linux Libertine O" panose="02000503000000000000" pitchFamily="2" charset="0"/>
                <a:cs typeface="Linux Libertine O" panose="02000503000000000000" pitchFamily="2" charset="0"/>
              </a:rPr>
              <a:t>Ensemble Denoising</a:t>
            </a:r>
            <a:endParaRPr kumimoji="1" lang="zh-CN" altLang="en-US" sz="3600" i="1">
              <a:solidFill>
                <a:schemeClr val="tx2">
                  <a:lumMod val="75000"/>
                </a:schemeClr>
              </a:solidFill>
              <a:latin typeface="Linux Libertine O" panose="02000503000000000000" pitchFamily="2" charset="0"/>
              <a:cs typeface="Linux Libertine O" panose="02000503000000000000" pitchFamily="2" charset="0"/>
            </a:endParaRPr>
          </a:p>
        </p:txBody>
      </p:sp>
      <p:sp>
        <p:nvSpPr>
          <p:cNvPr id="4" name="矩形 3">
            <a:extLst>
              <a:ext uri="{FF2B5EF4-FFF2-40B4-BE49-F238E27FC236}">
                <a16:creationId xmlns:a16="http://schemas.microsoft.com/office/drawing/2014/main" id="{701F71CA-5460-DF42-8FC3-0091BFF110EB}"/>
              </a:ext>
            </a:extLst>
          </p:cNvPr>
          <p:cNvSpPr/>
          <p:nvPr/>
        </p:nvSpPr>
        <p:spPr>
          <a:xfrm>
            <a:off x="4082171" y="2699409"/>
            <a:ext cx="4337284" cy="1200329"/>
          </a:xfrm>
          <a:prstGeom prst="rect">
            <a:avLst/>
          </a:prstGeom>
        </p:spPr>
        <p:txBody>
          <a:bodyPr wrap="square">
            <a:spAutoFit/>
          </a:bodyPr>
          <a:lstStyle/>
          <a:p>
            <a:pPr algn="ctr"/>
            <a:r>
              <a:rPr lang="en-US" altLang="zh-CN" sz="2400" i="1">
                <a:solidFill>
                  <a:srgbClr val="A33928"/>
                </a:solidFill>
                <a:latin typeface="Linux Libertine O" panose="02000503000000000000" pitchFamily="2" charset="0"/>
                <a:ea typeface="Linux Libertine O" panose="02000503000000000000" pitchFamily="2" charset="0"/>
                <a:cs typeface="Linux Libertine O" panose="02000503000000000000" pitchFamily="2" charset="0"/>
              </a:rPr>
              <a:t>Multiple individual</a:t>
            </a:r>
            <a:r>
              <a:rPr lang="zh-CN" altLang="en-US" sz="2400" i="1">
                <a:solidFill>
                  <a:srgbClr val="A33928"/>
                </a:solidFill>
                <a:latin typeface="Linux Libertine O" panose="02000503000000000000" pitchFamily="2" charset="0"/>
                <a:cs typeface="Linux Libertine O" panose="02000503000000000000" pitchFamily="2" charset="0"/>
              </a:rPr>
              <a:t> </a:t>
            </a:r>
            <a:r>
              <a:rPr lang="en-US" altLang="zh-CN" sz="2400" i="1">
                <a:solidFill>
                  <a:srgbClr val="A33928"/>
                </a:solidFill>
                <a:latin typeface="Linux Libertine O" panose="02000503000000000000" pitchFamily="2" charset="0"/>
                <a:ea typeface="Linux Libertine O" panose="02000503000000000000" pitchFamily="2" charset="0"/>
                <a:cs typeface="Linux Libertine O" panose="02000503000000000000" pitchFamily="2" charset="0"/>
              </a:rPr>
              <a:t>denoisers</a:t>
            </a:r>
            <a:br>
              <a:rPr lang="en-US" altLang="zh-CN" sz="2400" i="1">
                <a:solidFill>
                  <a:srgbClr val="4A4A4A"/>
                </a:solidFill>
                <a:latin typeface="Linux Libertine O" panose="02000503000000000000" pitchFamily="2" charset="0"/>
                <a:ea typeface="Linux Libertine O" panose="02000503000000000000" pitchFamily="2" charset="0"/>
                <a:cs typeface="Linux Libertine O" panose="02000503000000000000" pitchFamily="2" charset="0"/>
              </a:rPr>
            </a:br>
            <a:r>
              <a:rPr lang="en-US" altLang="zh-CN" sz="2400" i="1">
                <a:solidFill>
                  <a:srgbClr val="4A4A4A"/>
                </a:solidFill>
                <a:latin typeface="Linux Libertine O" panose="02000503000000000000" pitchFamily="2" charset="0"/>
                <a:ea typeface="Linux Libertine O" panose="02000503000000000000" pitchFamily="2" charset="0"/>
                <a:cs typeface="Linux Libertine O" panose="02000503000000000000" pitchFamily="2" charset="0"/>
              </a:rPr>
              <a:t>are combined into</a:t>
            </a:r>
            <a:br>
              <a:rPr lang="en-US" altLang="zh-CN" sz="2400" i="1">
                <a:solidFill>
                  <a:srgbClr val="4A4A4A"/>
                </a:solidFill>
                <a:latin typeface="Linux Libertine O" panose="02000503000000000000" pitchFamily="2" charset="0"/>
                <a:ea typeface="Linux Libertine O" panose="02000503000000000000" pitchFamily="2" charset="0"/>
                <a:cs typeface="Linux Libertine O" panose="02000503000000000000" pitchFamily="2" charset="0"/>
              </a:rPr>
            </a:br>
            <a:r>
              <a:rPr lang="en-US" altLang="zh-CN" sz="2400" i="1">
                <a:solidFill>
                  <a:srgbClr val="989D52"/>
                </a:solidFill>
                <a:latin typeface="Linux Libertine O" panose="02000503000000000000" pitchFamily="2" charset="0"/>
                <a:ea typeface="Linux Libertine O" panose="02000503000000000000" pitchFamily="2" charset="0"/>
                <a:cs typeface="Linux Libertine O" panose="02000503000000000000" pitchFamily="2" charset="0"/>
              </a:rPr>
              <a:t>a strong ensemble denoiser</a:t>
            </a:r>
            <a:endParaRPr lang="en-US" altLang="zh-CN" sz="2400" i="1">
              <a:solidFill>
                <a:srgbClr val="4A4A4A"/>
              </a:solidFill>
              <a:effectLst/>
              <a:latin typeface="Linux Libertine O" panose="02000503000000000000" pitchFamily="2" charset="0"/>
              <a:ea typeface="Linux Libertine O" panose="02000503000000000000" pitchFamily="2" charset="0"/>
              <a:cs typeface="Linux Libertine O" panose="02000503000000000000" pitchFamily="2" charset="0"/>
            </a:endParaRPr>
          </a:p>
        </p:txBody>
      </p:sp>
      <p:cxnSp>
        <p:nvCxnSpPr>
          <p:cNvPr id="6" name="直线连接符 5">
            <a:extLst>
              <a:ext uri="{FF2B5EF4-FFF2-40B4-BE49-F238E27FC236}">
                <a16:creationId xmlns:a16="http://schemas.microsoft.com/office/drawing/2014/main" id="{8759B5E7-DC34-CD49-9972-1EA1C7AA26CE}"/>
              </a:ext>
            </a:extLst>
          </p:cNvPr>
          <p:cNvCxnSpPr/>
          <p:nvPr/>
        </p:nvCxnSpPr>
        <p:spPr>
          <a:xfrm>
            <a:off x="4241489" y="2503091"/>
            <a:ext cx="4018649" cy="0"/>
          </a:xfrm>
          <a:prstGeom prst="line">
            <a:avLst/>
          </a:prstGeom>
          <a:ln w="952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5174607"/>
      </p:ext>
    </p:extLst>
  </p:cSld>
  <p:clrMapOvr>
    <a:masterClrMapping/>
  </p:clrMapOvr>
  <mc:AlternateContent xmlns:mc="http://schemas.openxmlformats.org/markup-compatibility/2006" xmlns:p159="http://schemas.microsoft.com/office/powerpoint/2015/09/main">
    <mc:Choice Requires="p159">
      <p:transition spd="slow" advTm="4895">
        <p159:morph option="byObject"/>
      </p:transition>
    </mc:Choice>
    <mc:Fallback xmlns="">
      <p:transition spd="slow" advTm="4895">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副标题 1">
            <a:extLst>
              <a:ext uri="{FF2B5EF4-FFF2-40B4-BE49-F238E27FC236}">
                <a16:creationId xmlns:a16="http://schemas.microsoft.com/office/drawing/2014/main" id="{BB743A61-65F2-9E4F-9462-8C6800F5BDBD}"/>
              </a:ext>
            </a:extLst>
          </p:cNvPr>
          <p:cNvSpPr>
            <a:spLocks noGrp="1"/>
          </p:cNvSpPr>
          <p:nvPr>
            <p:ph type="subTitle" idx="1"/>
          </p:nvPr>
        </p:nvSpPr>
        <p:spPr/>
        <p:txBody>
          <a:bodyPr/>
          <a:lstStyle/>
          <a:p>
            <a:r>
              <a:rPr kumimoji="1" lang="en-US" altLang="zh-CN"/>
              <a:t>Algorithm</a:t>
            </a:r>
            <a:endParaRPr kumimoji="1" lang="zh-CN" altLang="en-US"/>
          </a:p>
        </p:txBody>
      </p:sp>
    </p:spTree>
    <p:extLst>
      <p:ext uri="{BB962C8B-B14F-4D97-AF65-F5344CB8AC3E}">
        <p14:creationId xmlns:p14="http://schemas.microsoft.com/office/powerpoint/2010/main" val="4168112813"/>
      </p:ext>
    </p:extLst>
  </p:cSld>
  <p:clrMapOvr>
    <a:masterClrMapping/>
  </p:clrMapOvr>
  <mc:AlternateContent xmlns:mc="http://schemas.openxmlformats.org/markup-compatibility/2006" xmlns:p14="http://schemas.microsoft.com/office/powerpoint/2010/main">
    <mc:Choice Requires="p14">
      <p:transition spd="med" p14:dur="700" advTm="803">
        <p:fade/>
      </p:transition>
    </mc:Choice>
    <mc:Fallback xmlns="">
      <p:transition spd="med" advTm="803">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a:extLst>
              <a:ext uri="{FF2B5EF4-FFF2-40B4-BE49-F238E27FC236}">
                <a16:creationId xmlns:a16="http://schemas.microsoft.com/office/drawing/2014/main" id="{400E3E5E-7C96-DA4B-B7CC-35D6F70145B1}"/>
              </a:ext>
            </a:extLst>
          </p:cNvPr>
          <p:cNvSpPr>
            <a:spLocks noGrp="1"/>
          </p:cNvSpPr>
          <p:nvPr>
            <p:ph type="title"/>
          </p:nvPr>
        </p:nvSpPr>
        <p:spPr/>
        <p:txBody>
          <a:bodyPr>
            <a:normAutofit/>
          </a:bodyPr>
          <a:lstStyle/>
          <a:p>
            <a:r>
              <a:rPr lang="en-US" altLang="zh-CN" sz="2800">
                <a:solidFill>
                  <a:schemeClr val="bg1"/>
                </a:solidFill>
              </a:rPr>
              <a:t>Image</a:t>
            </a:r>
            <a:r>
              <a:rPr lang="zh-CN" altLang="en-US" sz="2800">
                <a:solidFill>
                  <a:schemeClr val="bg1"/>
                </a:solidFill>
              </a:rPr>
              <a:t> </a:t>
            </a:r>
            <a:r>
              <a:rPr lang="en-US" altLang="zh-CN" sz="2800">
                <a:solidFill>
                  <a:schemeClr val="bg1"/>
                </a:solidFill>
              </a:rPr>
              <a:t>Space</a:t>
            </a:r>
            <a:r>
              <a:rPr lang="zh-CN" altLang="en-US" sz="2800">
                <a:solidFill>
                  <a:schemeClr val="bg1"/>
                </a:solidFill>
              </a:rPr>
              <a:t> </a:t>
            </a:r>
            <a:r>
              <a:rPr lang="en-US" altLang="zh-CN" sz="2800">
                <a:solidFill>
                  <a:schemeClr val="bg1"/>
                </a:solidFill>
              </a:rPr>
              <a:t>Denoising</a:t>
            </a:r>
            <a:endParaRPr lang="zh-CN" altLang="en-US" sz="2800">
              <a:solidFill>
                <a:schemeClr val="bg1"/>
              </a:solidFill>
            </a:endParaRPr>
          </a:p>
        </p:txBody>
      </p:sp>
      <mc:AlternateContent xmlns:mc="http://schemas.openxmlformats.org/markup-compatibility/2006" xmlns:a14="http://schemas.microsoft.com/office/drawing/2010/main">
        <mc:Choice Requires="a14">
          <p:sp>
            <p:nvSpPr>
              <p:cNvPr id="5" name="文本框 4">
                <a:extLst>
                  <a:ext uri="{FF2B5EF4-FFF2-40B4-BE49-F238E27FC236}">
                    <a16:creationId xmlns:a16="http://schemas.microsoft.com/office/drawing/2014/main" id="{E2FFDEE9-013F-B246-8DB0-0E09CEF5C9A5}"/>
                  </a:ext>
                </a:extLst>
              </p:cNvPr>
              <p:cNvSpPr txBox="1"/>
              <p:nvPr/>
            </p:nvSpPr>
            <p:spPr>
              <a:xfrm>
                <a:off x="1868169" y="2009119"/>
                <a:ext cx="5778248" cy="1107996"/>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kumimoji="1" lang="en-US" altLang="zh-CN" sz="7200" b="0" i="1" smtClean="0">
                          <a:solidFill>
                            <a:srgbClr val="547F59"/>
                          </a:solidFill>
                          <a:latin typeface="Cambria Math" panose="02040503050406030204" pitchFamily="18" charset="0"/>
                        </a:rPr>
                        <m:t>𝑦</m:t>
                      </m:r>
                      <m:r>
                        <a:rPr kumimoji="1" lang="en-US" altLang="zh-CN" sz="7200" b="0" i="1" smtClean="0">
                          <a:solidFill>
                            <a:schemeClr val="tx2"/>
                          </a:solidFill>
                          <a:latin typeface="Cambria Math" panose="02040503050406030204" pitchFamily="18" charset="0"/>
                        </a:rPr>
                        <m:t>=</m:t>
                      </m:r>
                      <m:r>
                        <a:rPr kumimoji="1" lang="en-US" altLang="zh-CN" sz="7200" b="0" i="1" smtClean="0">
                          <a:solidFill>
                            <a:srgbClr val="D59556"/>
                          </a:solidFill>
                          <a:latin typeface="Cambria Math" panose="02040503050406030204" pitchFamily="18" charset="0"/>
                        </a:rPr>
                        <m:t>𝑓</m:t>
                      </m:r>
                      <m:d>
                        <m:dPr>
                          <m:ctrlPr>
                            <a:rPr kumimoji="1" lang="en-US" altLang="zh-CN" sz="7200" b="0" i="1" smtClean="0">
                              <a:solidFill>
                                <a:schemeClr val="tx2"/>
                              </a:solidFill>
                              <a:latin typeface="Cambria Math" panose="02040503050406030204" pitchFamily="18" charset="0"/>
                            </a:rPr>
                          </m:ctrlPr>
                        </m:dPr>
                        <m:e>
                          <m:r>
                            <a:rPr kumimoji="1" lang="en-US" altLang="zh-CN" sz="7200" b="0" i="1" smtClean="0">
                              <a:solidFill>
                                <a:srgbClr val="0070C0"/>
                              </a:solidFill>
                              <a:latin typeface="Cambria Math" panose="02040503050406030204" pitchFamily="18" charset="0"/>
                            </a:rPr>
                            <m:t>𝑥</m:t>
                          </m:r>
                          <m:r>
                            <a:rPr kumimoji="1" lang="en-US" altLang="zh-CN" sz="7200" b="0" i="1" smtClean="0">
                              <a:solidFill>
                                <a:schemeClr val="tx2"/>
                              </a:solidFill>
                              <a:latin typeface="Cambria Math" panose="02040503050406030204" pitchFamily="18" charset="0"/>
                            </a:rPr>
                            <m:t>, </m:t>
                          </m:r>
                          <m:r>
                            <a:rPr kumimoji="1" lang="en-US" altLang="zh-CN" sz="7200" b="0" i="1" smtClean="0">
                              <a:solidFill>
                                <a:srgbClr val="718FA3"/>
                              </a:solidFill>
                              <a:latin typeface="Cambria Math" panose="02040503050406030204" pitchFamily="18" charset="0"/>
                            </a:rPr>
                            <m:t>𝐺</m:t>
                          </m:r>
                          <m:r>
                            <a:rPr kumimoji="1" lang="en-US" altLang="zh-CN" sz="7200" b="0" i="1" smtClean="0">
                              <a:solidFill>
                                <a:schemeClr val="tx2"/>
                              </a:solidFill>
                              <a:latin typeface="Cambria Math" panose="02040503050406030204" pitchFamily="18" charset="0"/>
                            </a:rPr>
                            <m:t>;</m:t>
                          </m:r>
                          <m:r>
                            <m:rPr>
                              <m:sty m:val="p"/>
                            </m:rPr>
                            <a:rPr kumimoji="1" lang="en-US" altLang="zh-CN" sz="7200" b="0" i="0" smtClean="0">
                              <a:solidFill>
                                <a:srgbClr val="7F4E7A"/>
                              </a:solidFill>
                              <a:latin typeface="Cambria Math" panose="02040503050406030204" pitchFamily="18" charset="0"/>
                            </a:rPr>
                            <m:t>Θ</m:t>
                          </m:r>
                        </m:e>
                      </m:d>
                    </m:oMath>
                  </m:oMathPara>
                </a14:m>
                <a:endParaRPr kumimoji="1" lang="zh-CN" altLang="en-US" sz="7200">
                  <a:solidFill>
                    <a:schemeClr val="accent2"/>
                  </a:solidFill>
                </a:endParaRPr>
              </a:p>
            </p:txBody>
          </p:sp>
        </mc:Choice>
        <mc:Fallback xmlns="">
          <p:sp>
            <p:nvSpPr>
              <p:cNvPr id="5" name="文本框 4">
                <a:extLst>
                  <a:ext uri="{FF2B5EF4-FFF2-40B4-BE49-F238E27FC236}">
                    <a16:creationId xmlns:a16="http://schemas.microsoft.com/office/drawing/2014/main" id="{E2FFDEE9-013F-B246-8DB0-0E09CEF5C9A5}"/>
                  </a:ext>
                </a:extLst>
              </p:cNvPr>
              <p:cNvSpPr txBox="1">
                <a:spLocks noRot="1" noChangeAspect="1" noMove="1" noResize="1" noEditPoints="1" noAdjustHandles="1" noChangeArrowheads="1" noChangeShapeType="1" noTextEdit="1"/>
              </p:cNvSpPr>
              <p:nvPr/>
            </p:nvSpPr>
            <p:spPr>
              <a:xfrm>
                <a:off x="1868169" y="2009119"/>
                <a:ext cx="5778248" cy="1107996"/>
              </a:xfrm>
              <a:prstGeom prst="rect">
                <a:avLst/>
              </a:prstGeom>
              <a:blipFill>
                <a:blip r:embed="rId4"/>
                <a:stretch>
                  <a:fillRect l="-2632" b="-34091"/>
                </a:stretch>
              </a:blipFill>
            </p:spPr>
            <p:txBody>
              <a:bodyPr/>
              <a:lstStyle/>
              <a:p>
                <a:r>
                  <a:rPr lang="zh-CN" altLang="en-US">
                    <a:noFill/>
                  </a:rPr>
                  <a:t> </a:t>
                </a:r>
              </a:p>
            </p:txBody>
          </p:sp>
        </mc:Fallback>
      </mc:AlternateContent>
      <p:sp>
        <p:nvSpPr>
          <p:cNvPr id="6" name="文本框 5">
            <a:extLst>
              <a:ext uri="{FF2B5EF4-FFF2-40B4-BE49-F238E27FC236}">
                <a16:creationId xmlns:a16="http://schemas.microsoft.com/office/drawing/2014/main" id="{36E7843F-75F5-C84E-BFE2-9667697A8D64}"/>
              </a:ext>
            </a:extLst>
          </p:cNvPr>
          <p:cNvSpPr txBox="1"/>
          <p:nvPr/>
        </p:nvSpPr>
        <p:spPr>
          <a:xfrm>
            <a:off x="1514287" y="3070948"/>
            <a:ext cx="1398140" cy="523220"/>
          </a:xfrm>
          <a:prstGeom prst="rect">
            <a:avLst/>
          </a:prstGeom>
          <a:noFill/>
        </p:spPr>
        <p:txBody>
          <a:bodyPr wrap="none" rtlCol="0">
            <a:spAutoFit/>
          </a:bodyPr>
          <a:lstStyle/>
          <a:p>
            <a:pPr algn="ctr"/>
            <a:r>
              <a:rPr kumimoji="1" lang="en-US" altLang="zh-CN" sz="2800" i="1">
                <a:solidFill>
                  <a:srgbClr val="547F59"/>
                </a:solidFill>
                <a:latin typeface="Linux Libertine O" panose="02000503000000000000" pitchFamily="2" charset="0"/>
                <a:ea typeface="Linux Libertine O" panose="02000503000000000000" pitchFamily="2" charset="0"/>
                <a:cs typeface="Linux Libertine O" panose="02000503000000000000" pitchFamily="2" charset="0"/>
              </a:rPr>
              <a:t>denoised</a:t>
            </a:r>
            <a:endParaRPr kumimoji="1" lang="zh-CN" altLang="en-US" sz="2800" i="1">
              <a:solidFill>
                <a:srgbClr val="547F59"/>
              </a:solidFill>
              <a:latin typeface="Linux Libertine O" panose="02000503000000000000" pitchFamily="2" charset="0"/>
              <a:cs typeface="Linux Libertine O" panose="02000503000000000000" pitchFamily="2" charset="0"/>
            </a:endParaRPr>
          </a:p>
        </p:txBody>
      </p:sp>
      <p:sp>
        <p:nvSpPr>
          <p:cNvPr id="7" name="文本框 6">
            <a:extLst>
              <a:ext uri="{FF2B5EF4-FFF2-40B4-BE49-F238E27FC236}">
                <a16:creationId xmlns:a16="http://schemas.microsoft.com/office/drawing/2014/main" id="{C5FC995E-0A4E-3B49-BC63-863F2136110B}"/>
              </a:ext>
            </a:extLst>
          </p:cNvPr>
          <p:cNvSpPr txBox="1"/>
          <p:nvPr/>
        </p:nvSpPr>
        <p:spPr>
          <a:xfrm>
            <a:off x="3151605" y="3070948"/>
            <a:ext cx="1350050" cy="523220"/>
          </a:xfrm>
          <a:prstGeom prst="rect">
            <a:avLst/>
          </a:prstGeom>
          <a:noFill/>
        </p:spPr>
        <p:txBody>
          <a:bodyPr wrap="none" rtlCol="0">
            <a:spAutoFit/>
          </a:bodyPr>
          <a:lstStyle/>
          <a:p>
            <a:pPr algn="ctr"/>
            <a:r>
              <a:rPr kumimoji="1" lang="en-US" altLang="zh-CN" sz="2800" i="1">
                <a:solidFill>
                  <a:srgbClr val="D59556"/>
                </a:solidFill>
                <a:latin typeface="Linux Libertine O" panose="02000503000000000000" pitchFamily="2" charset="0"/>
                <a:ea typeface="Linux Libertine O" panose="02000503000000000000" pitchFamily="2" charset="0"/>
                <a:cs typeface="Linux Libertine O" panose="02000503000000000000" pitchFamily="2" charset="0"/>
              </a:rPr>
              <a:t>denoiser</a:t>
            </a:r>
            <a:endParaRPr kumimoji="1" lang="zh-CN" altLang="en-US" sz="2800" i="1">
              <a:solidFill>
                <a:srgbClr val="D59556"/>
              </a:solidFill>
              <a:latin typeface="Linux Libertine O" panose="02000503000000000000" pitchFamily="2" charset="0"/>
              <a:cs typeface="Linux Libertine O" panose="02000503000000000000" pitchFamily="2" charset="0"/>
            </a:endParaRPr>
          </a:p>
        </p:txBody>
      </p:sp>
      <p:sp>
        <p:nvSpPr>
          <p:cNvPr id="8" name="文本框 7">
            <a:extLst>
              <a:ext uri="{FF2B5EF4-FFF2-40B4-BE49-F238E27FC236}">
                <a16:creationId xmlns:a16="http://schemas.microsoft.com/office/drawing/2014/main" id="{9F0F0400-1D07-CC4D-8610-169C3CCF733D}"/>
              </a:ext>
            </a:extLst>
          </p:cNvPr>
          <p:cNvSpPr txBox="1"/>
          <p:nvPr/>
        </p:nvSpPr>
        <p:spPr>
          <a:xfrm>
            <a:off x="4501825" y="3070948"/>
            <a:ext cx="938077" cy="523220"/>
          </a:xfrm>
          <a:prstGeom prst="rect">
            <a:avLst/>
          </a:prstGeom>
          <a:noFill/>
        </p:spPr>
        <p:txBody>
          <a:bodyPr wrap="none" rtlCol="0">
            <a:spAutoFit/>
          </a:bodyPr>
          <a:lstStyle/>
          <a:p>
            <a:pPr algn="ctr"/>
            <a:r>
              <a:rPr kumimoji="1" lang="en-US" altLang="zh-CN" sz="2800" i="1">
                <a:solidFill>
                  <a:srgbClr val="0070C0"/>
                </a:solidFill>
                <a:latin typeface="Linux Libertine O" panose="02000503000000000000" pitchFamily="2" charset="0"/>
                <a:ea typeface="Linux Libertine O" panose="02000503000000000000" pitchFamily="2" charset="0"/>
                <a:cs typeface="Linux Libertine O" panose="02000503000000000000" pitchFamily="2" charset="0"/>
              </a:rPr>
              <a:t>noisy</a:t>
            </a:r>
            <a:endParaRPr kumimoji="1" lang="zh-CN" altLang="en-US" sz="2800" i="1">
              <a:solidFill>
                <a:srgbClr val="0070C0"/>
              </a:solidFill>
              <a:latin typeface="Linux Libertine O" panose="02000503000000000000" pitchFamily="2" charset="0"/>
              <a:cs typeface="Linux Libertine O" panose="02000503000000000000" pitchFamily="2" charset="0"/>
            </a:endParaRPr>
          </a:p>
        </p:txBody>
      </p:sp>
      <p:sp>
        <p:nvSpPr>
          <p:cNvPr id="9" name="文本框 8">
            <a:extLst>
              <a:ext uri="{FF2B5EF4-FFF2-40B4-BE49-F238E27FC236}">
                <a16:creationId xmlns:a16="http://schemas.microsoft.com/office/drawing/2014/main" id="{2A3C06AD-B71F-ED40-93C3-0CF06354C502}"/>
              </a:ext>
            </a:extLst>
          </p:cNvPr>
          <p:cNvSpPr txBox="1"/>
          <p:nvPr/>
        </p:nvSpPr>
        <p:spPr>
          <a:xfrm>
            <a:off x="5093627" y="1211084"/>
            <a:ext cx="1486305" cy="954107"/>
          </a:xfrm>
          <a:prstGeom prst="rect">
            <a:avLst/>
          </a:prstGeom>
          <a:noFill/>
        </p:spPr>
        <p:txBody>
          <a:bodyPr wrap="none" rtlCol="0">
            <a:spAutoFit/>
          </a:bodyPr>
          <a:lstStyle/>
          <a:p>
            <a:pPr algn="ctr"/>
            <a:r>
              <a:rPr kumimoji="1" lang="en-US" altLang="zh-CN" sz="2800" i="1">
                <a:solidFill>
                  <a:srgbClr val="718FA3"/>
                </a:solidFill>
                <a:latin typeface="Linux Libertine O" panose="02000503000000000000" pitchFamily="2" charset="0"/>
                <a:ea typeface="Linux Libertine O" panose="02000503000000000000" pitchFamily="2" charset="0"/>
                <a:cs typeface="Linux Libertine O" panose="02000503000000000000" pitchFamily="2" charset="0"/>
              </a:rPr>
              <a:t>auxiliary</a:t>
            </a:r>
            <a:br>
              <a:rPr kumimoji="1" lang="en-US" altLang="zh-CN" sz="2800" i="1">
                <a:solidFill>
                  <a:srgbClr val="718FA3"/>
                </a:solidFill>
                <a:latin typeface="Linux Libertine O" panose="02000503000000000000" pitchFamily="2" charset="0"/>
                <a:ea typeface="Linux Libertine O" panose="02000503000000000000" pitchFamily="2" charset="0"/>
                <a:cs typeface="Linux Libertine O" panose="02000503000000000000" pitchFamily="2" charset="0"/>
              </a:rPr>
            </a:br>
            <a:r>
              <a:rPr kumimoji="1" lang="en-US" altLang="zh-CN" sz="2800" i="1">
                <a:solidFill>
                  <a:srgbClr val="718FA3"/>
                </a:solidFill>
                <a:latin typeface="Linux Libertine O" panose="02000503000000000000" pitchFamily="2" charset="0"/>
                <a:ea typeface="Linux Libertine O" panose="02000503000000000000" pitchFamily="2" charset="0"/>
                <a:cs typeface="Linux Libertine O" panose="02000503000000000000" pitchFamily="2" charset="0"/>
              </a:rPr>
              <a:t>features</a:t>
            </a:r>
            <a:endParaRPr kumimoji="1" lang="zh-CN" altLang="en-US" sz="2800" i="1">
              <a:solidFill>
                <a:srgbClr val="718FA3"/>
              </a:solidFill>
              <a:latin typeface="Linux Libertine O" panose="02000503000000000000" pitchFamily="2" charset="0"/>
              <a:cs typeface="Linux Libertine O" panose="02000503000000000000" pitchFamily="2" charset="0"/>
            </a:endParaRPr>
          </a:p>
        </p:txBody>
      </p:sp>
      <p:sp>
        <p:nvSpPr>
          <p:cNvPr id="10" name="文本框 9">
            <a:extLst>
              <a:ext uri="{FF2B5EF4-FFF2-40B4-BE49-F238E27FC236}">
                <a16:creationId xmlns:a16="http://schemas.microsoft.com/office/drawing/2014/main" id="{41A89469-30C1-A144-A6ED-90A0E58D6A5D}"/>
              </a:ext>
            </a:extLst>
          </p:cNvPr>
          <p:cNvSpPr txBox="1"/>
          <p:nvPr/>
        </p:nvSpPr>
        <p:spPr>
          <a:xfrm>
            <a:off x="5967038" y="3065321"/>
            <a:ext cx="1773242" cy="523220"/>
          </a:xfrm>
          <a:prstGeom prst="rect">
            <a:avLst/>
          </a:prstGeom>
          <a:noFill/>
        </p:spPr>
        <p:txBody>
          <a:bodyPr wrap="none" rtlCol="0">
            <a:spAutoFit/>
          </a:bodyPr>
          <a:lstStyle/>
          <a:p>
            <a:pPr algn="ctr"/>
            <a:r>
              <a:rPr kumimoji="1" lang="en-US" altLang="zh-CN" sz="2800" i="1">
                <a:solidFill>
                  <a:srgbClr val="785E75"/>
                </a:solidFill>
                <a:latin typeface="Linux Libertine O" panose="02000503000000000000" pitchFamily="2" charset="0"/>
                <a:ea typeface="Linux Libertine O" panose="02000503000000000000" pitchFamily="2" charset="0"/>
                <a:cs typeface="Linux Libertine O" panose="02000503000000000000" pitchFamily="2" charset="0"/>
              </a:rPr>
              <a:t>parameters</a:t>
            </a:r>
            <a:endParaRPr kumimoji="1" lang="zh-CN" altLang="en-US" sz="2800" i="1">
              <a:solidFill>
                <a:srgbClr val="785E75"/>
              </a:solidFill>
              <a:latin typeface="Linux Libertine O" panose="02000503000000000000" pitchFamily="2" charset="0"/>
              <a:cs typeface="Linux Libertine O" panose="02000503000000000000" pitchFamily="2" charset="0"/>
            </a:endParaRPr>
          </a:p>
        </p:txBody>
      </p:sp>
      <p:grpSp>
        <p:nvGrpSpPr>
          <p:cNvPr id="11" name="组合 10">
            <a:extLst>
              <a:ext uri="{FF2B5EF4-FFF2-40B4-BE49-F238E27FC236}">
                <a16:creationId xmlns:a16="http://schemas.microsoft.com/office/drawing/2014/main" id="{BFB99261-951E-A944-AF6C-F07CFFC39FBA}"/>
              </a:ext>
            </a:extLst>
          </p:cNvPr>
          <p:cNvGrpSpPr/>
          <p:nvPr/>
        </p:nvGrpSpPr>
        <p:grpSpPr>
          <a:xfrm>
            <a:off x="2843084" y="1364484"/>
            <a:ext cx="2250543" cy="750182"/>
            <a:chOff x="6353887" y="4621890"/>
            <a:chExt cx="5609862" cy="1869954"/>
          </a:xfrm>
        </p:grpSpPr>
        <p:pic>
          <p:nvPicPr>
            <p:cNvPr id="12" name="图片 11">
              <a:extLst>
                <a:ext uri="{FF2B5EF4-FFF2-40B4-BE49-F238E27FC236}">
                  <a16:creationId xmlns:a16="http://schemas.microsoft.com/office/drawing/2014/main" id="{9C4167D7-484B-864B-884B-4417CAC36229}"/>
                </a:ext>
              </a:extLst>
            </p:cNvPr>
            <p:cNvPicPr>
              <a:picLocks noChangeAspect="1"/>
            </p:cNvPicPr>
            <p:nvPr/>
          </p:nvPicPr>
          <p:blipFill>
            <a:blip r:embed="rId5"/>
            <a:stretch>
              <a:fillRect/>
            </a:stretch>
          </p:blipFill>
          <p:spPr>
            <a:xfrm>
              <a:off x="6353887" y="4621890"/>
              <a:ext cx="1869954" cy="1869954"/>
            </a:xfrm>
            <a:prstGeom prst="rect">
              <a:avLst/>
            </a:prstGeom>
          </p:spPr>
        </p:pic>
        <p:pic>
          <p:nvPicPr>
            <p:cNvPr id="13" name="图片 12">
              <a:extLst>
                <a:ext uri="{FF2B5EF4-FFF2-40B4-BE49-F238E27FC236}">
                  <a16:creationId xmlns:a16="http://schemas.microsoft.com/office/drawing/2014/main" id="{8C4A698B-EF68-D24E-BF05-DC6A20B84344}"/>
                </a:ext>
              </a:extLst>
            </p:cNvPr>
            <p:cNvPicPr>
              <a:picLocks noChangeAspect="1"/>
            </p:cNvPicPr>
            <p:nvPr/>
          </p:nvPicPr>
          <p:blipFill>
            <a:blip r:embed="rId6"/>
            <a:stretch>
              <a:fillRect/>
            </a:stretch>
          </p:blipFill>
          <p:spPr>
            <a:xfrm>
              <a:off x="8223841" y="4621890"/>
              <a:ext cx="1869954" cy="1869954"/>
            </a:xfrm>
            <a:prstGeom prst="rect">
              <a:avLst/>
            </a:prstGeom>
          </p:spPr>
        </p:pic>
        <p:pic>
          <p:nvPicPr>
            <p:cNvPr id="14" name="图片 13">
              <a:extLst>
                <a:ext uri="{FF2B5EF4-FFF2-40B4-BE49-F238E27FC236}">
                  <a16:creationId xmlns:a16="http://schemas.microsoft.com/office/drawing/2014/main" id="{7FD2D4B2-8B31-C34A-BC74-BAF40EAD884E}"/>
                </a:ext>
              </a:extLst>
            </p:cNvPr>
            <p:cNvPicPr>
              <a:picLocks noChangeAspect="1"/>
            </p:cNvPicPr>
            <p:nvPr/>
          </p:nvPicPr>
          <p:blipFill>
            <a:blip r:embed="rId7"/>
            <a:stretch>
              <a:fillRect/>
            </a:stretch>
          </p:blipFill>
          <p:spPr>
            <a:xfrm>
              <a:off x="10093795" y="4621890"/>
              <a:ext cx="1869954" cy="1869954"/>
            </a:xfrm>
            <a:prstGeom prst="rect">
              <a:avLst/>
            </a:prstGeom>
          </p:spPr>
        </p:pic>
      </p:grpSp>
      <p:pic>
        <p:nvPicPr>
          <p:cNvPr id="20" name="图片 19">
            <a:extLst>
              <a:ext uri="{FF2B5EF4-FFF2-40B4-BE49-F238E27FC236}">
                <a16:creationId xmlns:a16="http://schemas.microsoft.com/office/drawing/2014/main" id="{61EE7FB8-F7CF-2444-ADA2-BB63D927EA59}"/>
              </a:ext>
            </a:extLst>
          </p:cNvPr>
          <p:cNvPicPr>
            <a:picLocks noChangeAspect="1"/>
          </p:cNvPicPr>
          <p:nvPr/>
        </p:nvPicPr>
        <p:blipFill>
          <a:blip r:embed="rId8"/>
          <a:stretch>
            <a:fillRect/>
          </a:stretch>
        </p:blipFill>
        <p:spPr>
          <a:xfrm>
            <a:off x="4595688" y="3594168"/>
            <a:ext cx="750181" cy="750182"/>
          </a:xfrm>
          <a:prstGeom prst="rect">
            <a:avLst/>
          </a:prstGeom>
        </p:spPr>
      </p:pic>
      <p:pic>
        <p:nvPicPr>
          <p:cNvPr id="21" name="图片 20">
            <a:extLst>
              <a:ext uri="{FF2B5EF4-FFF2-40B4-BE49-F238E27FC236}">
                <a16:creationId xmlns:a16="http://schemas.microsoft.com/office/drawing/2014/main" id="{A99F9658-8A9D-554B-8AF4-A90D783D14CF}"/>
              </a:ext>
            </a:extLst>
          </p:cNvPr>
          <p:cNvPicPr>
            <a:picLocks noChangeAspect="1"/>
          </p:cNvPicPr>
          <p:nvPr/>
        </p:nvPicPr>
        <p:blipFill>
          <a:blip r:embed="rId8"/>
          <a:stretch>
            <a:fillRect/>
          </a:stretch>
        </p:blipFill>
        <p:spPr>
          <a:xfrm>
            <a:off x="1838266" y="3588541"/>
            <a:ext cx="750181" cy="750182"/>
          </a:xfrm>
          <a:prstGeom prst="rect">
            <a:avLst/>
          </a:prstGeom>
        </p:spPr>
      </p:pic>
    </p:spTree>
    <p:custDataLst>
      <p:tags r:id="rId1"/>
    </p:custDataLst>
    <p:extLst>
      <p:ext uri="{BB962C8B-B14F-4D97-AF65-F5344CB8AC3E}">
        <p14:creationId xmlns:p14="http://schemas.microsoft.com/office/powerpoint/2010/main" val="614596408"/>
      </p:ext>
    </p:extLst>
  </p:cSld>
  <p:clrMapOvr>
    <a:masterClrMapping/>
  </p:clrMapOvr>
  <mc:AlternateContent xmlns:mc="http://schemas.openxmlformats.org/markup-compatibility/2006" xmlns:p14="http://schemas.microsoft.com/office/powerpoint/2010/main">
    <mc:Choice Requires="p14">
      <p:transition spd="med" p14:dur="700" advTm="13945">
        <p:fade/>
      </p:transition>
    </mc:Choice>
    <mc:Fallback xmlns="">
      <p:transition spd="med" advTm="13945">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fade">
                                      <p:cBhvr>
                                        <p:cTn id="10" dur="500"/>
                                        <p:tgtEl>
                                          <p:spTgt spid="20"/>
                                        </p:tgtEl>
                                      </p:cBhvr>
                                    </p:animEffect>
                                  </p:childTnLst>
                                </p:cTn>
                              </p:par>
                            </p:childTnLst>
                          </p:cTn>
                        </p:par>
                        <p:par>
                          <p:cTn id="11" fill="hold">
                            <p:stCondLst>
                              <p:cond delay="1000"/>
                            </p:stCondLst>
                            <p:childTnLst>
                              <p:par>
                                <p:cTn id="12" presetID="10" presetClass="entr" presetSubtype="0" fill="hold" grpId="0" nodeType="afterEffect">
                                  <p:stCondLst>
                                    <p:cond delay="250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childTnLst>
                                </p:cTn>
                              </p:par>
                              <p:par>
                                <p:cTn id="15" presetID="10" presetClass="entr" presetSubtype="0" fill="hold" nodeType="with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1000"/>
                                        <p:tgtEl>
                                          <p:spTgt spid="6"/>
                                        </p:tgtEl>
                                      </p:cBhvr>
                                    </p:animEffect>
                                  </p:childTnLst>
                                </p:cTn>
                              </p:par>
                              <p:par>
                                <p:cTn id="23" presetID="10" presetClass="entr" presetSubtype="0" fill="hold" nodeType="withEffect">
                                  <p:stCondLst>
                                    <p:cond delay="0"/>
                                  </p:stCondLst>
                                  <p:childTnLst>
                                    <p:set>
                                      <p:cBhvr>
                                        <p:cTn id="24" dur="1" fill="hold">
                                          <p:stCondLst>
                                            <p:cond delay="0"/>
                                          </p:stCondLst>
                                        </p:cTn>
                                        <p:tgtEl>
                                          <p:spTgt spid="21"/>
                                        </p:tgtEl>
                                        <p:attrNameLst>
                                          <p:attrName>style.visibility</p:attrName>
                                        </p:attrNameLst>
                                      </p:cBhvr>
                                      <p:to>
                                        <p:strVal val="visible"/>
                                      </p:to>
                                    </p:set>
                                    <p:animEffect transition="in" filter="fade">
                                      <p:cBhvr>
                                        <p:cTn id="25"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a:extLst>
              <a:ext uri="{FF2B5EF4-FFF2-40B4-BE49-F238E27FC236}">
                <a16:creationId xmlns:a16="http://schemas.microsoft.com/office/drawing/2014/main" id="{C0938A77-8C0B-BF41-BB13-F0E1AEFB1BCC}"/>
              </a:ext>
            </a:extLst>
          </p:cNvPr>
          <p:cNvSpPr>
            <a:spLocks noGrp="1"/>
          </p:cNvSpPr>
          <p:nvPr>
            <p:ph type="title"/>
          </p:nvPr>
        </p:nvSpPr>
        <p:spPr/>
        <p:txBody>
          <a:bodyPr>
            <a:normAutofit/>
          </a:bodyPr>
          <a:lstStyle/>
          <a:p>
            <a:r>
              <a:rPr kumimoji="1" lang="en-US" altLang="zh-CN" sz="2800">
                <a:solidFill>
                  <a:schemeClr val="bg1"/>
                </a:solidFill>
              </a:rPr>
              <a:t>… with Multiple Individual Denoisers</a:t>
            </a:r>
            <a:endParaRPr kumimoji="1" lang="zh-CN" altLang="en-US" sz="2800">
              <a:solidFill>
                <a:schemeClr val="bg1"/>
              </a:solidFill>
            </a:endParaRPr>
          </a:p>
        </p:txBody>
      </p:sp>
      <mc:AlternateContent xmlns:mc="http://schemas.openxmlformats.org/markup-compatibility/2006" xmlns:a14="http://schemas.microsoft.com/office/drawing/2010/main">
        <mc:Choice Requires="a14">
          <p:sp>
            <p:nvSpPr>
              <p:cNvPr id="4" name="文本框 3">
                <a:extLst>
                  <a:ext uri="{FF2B5EF4-FFF2-40B4-BE49-F238E27FC236}">
                    <a16:creationId xmlns:a16="http://schemas.microsoft.com/office/drawing/2014/main" id="{AB9767DF-3939-D645-BF10-2EC8E535B791}"/>
                  </a:ext>
                </a:extLst>
              </p:cNvPr>
              <p:cNvSpPr txBox="1"/>
              <p:nvPr/>
            </p:nvSpPr>
            <p:spPr>
              <a:xfrm>
                <a:off x="2535339" y="1143781"/>
                <a:ext cx="4119461" cy="67710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kumimoji="1" lang="en-US" altLang="zh-CN" sz="4400" b="0" i="1" smtClean="0">
                              <a:solidFill>
                                <a:srgbClr val="547F59"/>
                              </a:solidFill>
                              <a:latin typeface="Cambria Math" panose="02040503050406030204" pitchFamily="18" charset="0"/>
                            </a:rPr>
                          </m:ctrlPr>
                        </m:sSubPr>
                        <m:e>
                          <m:r>
                            <a:rPr kumimoji="1" lang="en-US" altLang="zh-CN" sz="4400" b="0" i="1" smtClean="0">
                              <a:solidFill>
                                <a:srgbClr val="547F59"/>
                              </a:solidFill>
                              <a:latin typeface="Cambria Math" panose="02040503050406030204" pitchFamily="18" charset="0"/>
                            </a:rPr>
                            <m:t>𝑦</m:t>
                          </m:r>
                        </m:e>
                        <m:sub>
                          <m:r>
                            <a:rPr kumimoji="1" lang="en-US" altLang="zh-CN" sz="4400" b="0" i="1" smtClean="0">
                              <a:solidFill>
                                <a:srgbClr val="547F59"/>
                              </a:solidFill>
                              <a:latin typeface="Cambria Math" panose="02040503050406030204" pitchFamily="18" charset="0"/>
                            </a:rPr>
                            <m:t>1</m:t>
                          </m:r>
                        </m:sub>
                      </m:sSub>
                      <m:r>
                        <a:rPr kumimoji="1" lang="en-US" altLang="zh-CN" sz="4400" b="0" i="1" smtClean="0">
                          <a:solidFill>
                            <a:schemeClr val="tx2"/>
                          </a:solidFill>
                          <a:latin typeface="Cambria Math" panose="02040503050406030204" pitchFamily="18" charset="0"/>
                        </a:rPr>
                        <m:t>=</m:t>
                      </m:r>
                      <m:sSub>
                        <m:sSubPr>
                          <m:ctrlPr>
                            <a:rPr kumimoji="1" lang="en-US" altLang="zh-CN" sz="4400" b="0" i="1" smtClean="0">
                              <a:solidFill>
                                <a:srgbClr val="D59556"/>
                              </a:solidFill>
                              <a:latin typeface="Cambria Math" panose="02040503050406030204" pitchFamily="18" charset="0"/>
                            </a:rPr>
                          </m:ctrlPr>
                        </m:sSubPr>
                        <m:e>
                          <m:r>
                            <a:rPr kumimoji="1" lang="en-US" altLang="zh-CN" sz="4400" b="0" i="1" smtClean="0">
                              <a:solidFill>
                                <a:srgbClr val="D59556"/>
                              </a:solidFill>
                              <a:latin typeface="Cambria Math" panose="02040503050406030204" pitchFamily="18" charset="0"/>
                            </a:rPr>
                            <m:t>𝑓</m:t>
                          </m:r>
                        </m:e>
                        <m:sub>
                          <m:r>
                            <a:rPr kumimoji="1" lang="en-US" altLang="zh-CN" sz="4400" b="0" i="1" smtClean="0">
                              <a:solidFill>
                                <a:srgbClr val="D59556"/>
                              </a:solidFill>
                              <a:latin typeface="Cambria Math" panose="02040503050406030204" pitchFamily="18" charset="0"/>
                            </a:rPr>
                            <m:t>1</m:t>
                          </m:r>
                        </m:sub>
                      </m:sSub>
                      <m:d>
                        <m:dPr>
                          <m:ctrlPr>
                            <a:rPr kumimoji="1" lang="en-US" altLang="zh-CN" sz="4400" b="0" i="1" smtClean="0">
                              <a:solidFill>
                                <a:schemeClr val="tx2"/>
                              </a:solidFill>
                              <a:latin typeface="Cambria Math" panose="02040503050406030204" pitchFamily="18" charset="0"/>
                            </a:rPr>
                          </m:ctrlPr>
                        </m:dPr>
                        <m:e>
                          <m:r>
                            <a:rPr kumimoji="1" lang="en-US" altLang="zh-CN" sz="4400" b="0" i="1" smtClean="0">
                              <a:solidFill>
                                <a:srgbClr val="0070C0"/>
                              </a:solidFill>
                              <a:latin typeface="Cambria Math" panose="02040503050406030204" pitchFamily="18" charset="0"/>
                            </a:rPr>
                            <m:t>𝑥</m:t>
                          </m:r>
                          <m:r>
                            <a:rPr kumimoji="1" lang="en-US" altLang="zh-CN" sz="4400" b="0" i="1" smtClean="0">
                              <a:solidFill>
                                <a:schemeClr val="tx2"/>
                              </a:solidFill>
                              <a:latin typeface="Cambria Math" panose="02040503050406030204" pitchFamily="18" charset="0"/>
                            </a:rPr>
                            <m:t>, </m:t>
                          </m:r>
                          <m:r>
                            <a:rPr kumimoji="1" lang="en-US" altLang="zh-CN" sz="4400" b="0" i="1" smtClean="0">
                              <a:solidFill>
                                <a:srgbClr val="718FA3"/>
                              </a:solidFill>
                              <a:latin typeface="Cambria Math" panose="02040503050406030204" pitchFamily="18" charset="0"/>
                            </a:rPr>
                            <m:t>𝐺</m:t>
                          </m:r>
                          <m:r>
                            <a:rPr kumimoji="1" lang="en-US" altLang="zh-CN" sz="4400" b="0" i="1" smtClean="0">
                              <a:solidFill>
                                <a:schemeClr val="tx2"/>
                              </a:solidFill>
                              <a:latin typeface="Cambria Math" panose="02040503050406030204" pitchFamily="18" charset="0"/>
                            </a:rPr>
                            <m:t>;</m:t>
                          </m:r>
                          <m:sSub>
                            <m:sSubPr>
                              <m:ctrlPr>
                                <a:rPr kumimoji="1" lang="en-US" altLang="zh-CN" sz="4400" b="0" i="1" smtClean="0">
                                  <a:solidFill>
                                    <a:srgbClr val="7F4E7A"/>
                                  </a:solidFill>
                                  <a:latin typeface="Cambria Math" panose="02040503050406030204" pitchFamily="18" charset="0"/>
                                </a:rPr>
                              </m:ctrlPr>
                            </m:sSubPr>
                            <m:e>
                              <m:r>
                                <m:rPr>
                                  <m:sty m:val="p"/>
                                </m:rPr>
                                <a:rPr kumimoji="1" lang="en-US" altLang="zh-CN" sz="4400" b="0" i="0" smtClean="0">
                                  <a:solidFill>
                                    <a:srgbClr val="7F4E7A"/>
                                  </a:solidFill>
                                  <a:latin typeface="Cambria Math" panose="02040503050406030204" pitchFamily="18" charset="0"/>
                                </a:rPr>
                                <m:t>Θ</m:t>
                              </m:r>
                            </m:e>
                            <m:sub>
                              <m:r>
                                <a:rPr kumimoji="1" lang="en-US" altLang="zh-CN" sz="4400" b="0" i="0" smtClean="0">
                                  <a:solidFill>
                                    <a:srgbClr val="7F4E7A"/>
                                  </a:solidFill>
                                  <a:latin typeface="Cambria Math" panose="02040503050406030204" pitchFamily="18" charset="0"/>
                                </a:rPr>
                                <m:t>1</m:t>
                              </m:r>
                            </m:sub>
                          </m:sSub>
                        </m:e>
                      </m:d>
                    </m:oMath>
                  </m:oMathPara>
                </a14:m>
                <a:endParaRPr kumimoji="1" lang="zh-CN" altLang="en-US" sz="4400">
                  <a:solidFill>
                    <a:schemeClr val="accent2"/>
                  </a:solidFill>
                </a:endParaRPr>
              </a:p>
            </p:txBody>
          </p:sp>
        </mc:Choice>
        <mc:Fallback xmlns="">
          <p:sp>
            <p:nvSpPr>
              <p:cNvPr id="4" name="文本框 3">
                <a:extLst>
                  <a:ext uri="{FF2B5EF4-FFF2-40B4-BE49-F238E27FC236}">
                    <a16:creationId xmlns:a16="http://schemas.microsoft.com/office/drawing/2014/main" id="{AB9767DF-3939-D645-BF10-2EC8E535B791}"/>
                  </a:ext>
                </a:extLst>
              </p:cNvPr>
              <p:cNvSpPr txBox="1">
                <a:spLocks noRot="1" noChangeAspect="1" noMove="1" noResize="1" noEditPoints="1" noAdjustHandles="1" noChangeArrowheads="1" noChangeShapeType="1" noTextEdit="1"/>
              </p:cNvSpPr>
              <p:nvPr/>
            </p:nvSpPr>
            <p:spPr>
              <a:xfrm>
                <a:off x="2535339" y="1143781"/>
                <a:ext cx="4119461" cy="677108"/>
              </a:xfrm>
              <a:prstGeom prst="rect">
                <a:avLst/>
              </a:prstGeom>
              <a:blipFill>
                <a:blip r:embed="rId3"/>
                <a:stretch>
                  <a:fillRect l="-2454" t="-1852" b="-33333"/>
                </a:stretch>
              </a:blipFill>
            </p:spPr>
            <p:txBody>
              <a:bodyPr/>
              <a:lstStyle/>
              <a:p>
                <a:r>
                  <a:rPr lang="zh-CN" altLang="en-US">
                    <a:noFill/>
                  </a:rPr>
                  <a:t> </a:t>
                </a:r>
              </a:p>
            </p:txBody>
          </p:sp>
        </mc:Fallback>
      </mc:AlternateContent>
      <mc:AlternateContent xmlns:mc="http://schemas.openxmlformats.org/markup-compatibility/2006" xmlns:a14="http://schemas.microsoft.com/office/drawing/2010/main">
        <mc:Choice Requires="a14">
          <p:sp>
            <p:nvSpPr>
              <p:cNvPr id="5" name="文本框 4">
                <a:extLst>
                  <a:ext uri="{FF2B5EF4-FFF2-40B4-BE49-F238E27FC236}">
                    <a16:creationId xmlns:a16="http://schemas.microsoft.com/office/drawing/2014/main" id="{CB16BC43-CEEA-7247-AB67-D1CCD83CD1A7}"/>
                  </a:ext>
                </a:extLst>
              </p:cNvPr>
              <p:cNvSpPr txBox="1"/>
              <p:nvPr/>
            </p:nvSpPr>
            <p:spPr>
              <a:xfrm>
                <a:off x="2535340" y="1895357"/>
                <a:ext cx="4158703" cy="67710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kumimoji="1" lang="en-US" altLang="zh-CN" sz="4400" b="0" i="1" smtClean="0">
                              <a:solidFill>
                                <a:srgbClr val="547F59"/>
                              </a:solidFill>
                              <a:latin typeface="Cambria Math" panose="02040503050406030204" pitchFamily="18" charset="0"/>
                            </a:rPr>
                          </m:ctrlPr>
                        </m:sSubPr>
                        <m:e>
                          <m:r>
                            <a:rPr kumimoji="1" lang="en-US" altLang="zh-CN" sz="4400" b="0" i="1" smtClean="0">
                              <a:solidFill>
                                <a:srgbClr val="547F59"/>
                              </a:solidFill>
                              <a:latin typeface="Cambria Math" panose="02040503050406030204" pitchFamily="18" charset="0"/>
                            </a:rPr>
                            <m:t>𝑦</m:t>
                          </m:r>
                        </m:e>
                        <m:sub>
                          <m:r>
                            <a:rPr kumimoji="1" lang="en-US" altLang="zh-CN" sz="4400" b="0" i="1" smtClean="0">
                              <a:solidFill>
                                <a:srgbClr val="547F59"/>
                              </a:solidFill>
                              <a:latin typeface="Cambria Math" panose="02040503050406030204" pitchFamily="18" charset="0"/>
                            </a:rPr>
                            <m:t>2</m:t>
                          </m:r>
                        </m:sub>
                      </m:sSub>
                      <m:r>
                        <a:rPr kumimoji="1" lang="en-US" altLang="zh-CN" sz="4400" b="0" i="1" smtClean="0">
                          <a:solidFill>
                            <a:schemeClr val="tx2"/>
                          </a:solidFill>
                          <a:latin typeface="Cambria Math" panose="02040503050406030204" pitchFamily="18" charset="0"/>
                        </a:rPr>
                        <m:t>=</m:t>
                      </m:r>
                      <m:sSub>
                        <m:sSubPr>
                          <m:ctrlPr>
                            <a:rPr kumimoji="1" lang="en-US" altLang="zh-CN" sz="4400" b="0" i="1" smtClean="0">
                              <a:solidFill>
                                <a:srgbClr val="D59556"/>
                              </a:solidFill>
                              <a:latin typeface="Cambria Math" panose="02040503050406030204" pitchFamily="18" charset="0"/>
                            </a:rPr>
                          </m:ctrlPr>
                        </m:sSubPr>
                        <m:e>
                          <m:r>
                            <a:rPr kumimoji="1" lang="en-US" altLang="zh-CN" sz="4400" b="0" i="1" smtClean="0">
                              <a:solidFill>
                                <a:srgbClr val="D59556"/>
                              </a:solidFill>
                              <a:latin typeface="Cambria Math" panose="02040503050406030204" pitchFamily="18" charset="0"/>
                            </a:rPr>
                            <m:t>𝑓</m:t>
                          </m:r>
                        </m:e>
                        <m:sub>
                          <m:r>
                            <a:rPr kumimoji="1" lang="en-US" altLang="zh-CN" sz="4400" b="0" i="1" smtClean="0">
                              <a:solidFill>
                                <a:srgbClr val="D59556"/>
                              </a:solidFill>
                              <a:latin typeface="Cambria Math" panose="02040503050406030204" pitchFamily="18" charset="0"/>
                            </a:rPr>
                            <m:t>2</m:t>
                          </m:r>
                        </m:sub>
                      </m:sSub>
                      <m:d>
                        <m:dPr>
                          <m:ctrlPr>
                            <a:rPr kumimoji="1" lang="en-US" altLang="zh-CN" sz="4400" b="0" i="1" smtClean="0">
                              <a:solidFill>
                                <a:schemeClr val="tx2"/>
                              </a:solidFill>
                              <a:latin typeface="Cambria Math" panose="02040503050406030204" pitchFamily="18" charset="0"/>
                            </a:rPr>
                          </m:ctrlPr>
                        </m:dPr>
                        <m:e>
                          <m:r>
                            <a:rPr kumimoji="1" lang="en-US" altLang="zh-CN" sz="4400" b="0" i="1" smtClean="0">
                              <a:solidFill>
                                <a:srgbClr val="0070C0"/>
                              </a:solidFill>
                              <a:latin typeface="Cambria Math" panose="02040503050406030204" pitchFamily="18" charset="0"/>
                            </a:rPr>
                            <m:t>𝑥</m:t>
                          </m:r>
                          <m:r>
                            <a:rPr kumimoji="1" lang="en-US" altLang="zh-CN" sz="4400" b="0" i="1" smtClean="0">
                              <a:solidFill>
                                <a:schemeClr val="tx2"/>
                              </a:solidFill>
                              <a:latin typeface="Cambria Math" panose="02040503050406030204" pitchFamily="18" charset="0"/>
                            </a:rPr>
                            <m:t>, </m:t>
                          </m:r>
                          <m:r>
                            <a:rPr kumimoji="1" lang="en-US" altLang="zh-CN" sz="4400" b="0" i="1" smtClean="0">
                              <a:solidFill>
                                <a:srgbClr val="718FA3"/>
                              </a:solidFill>
                              <a:latin typeface="Cambria Math" panose="02040503050406030204" pitchFamily="18" charset="0"/>
                            </a:rPr>
                            <m:t>𝐺</m:t>
                          </m:r>
                          <m:r>
                            <a:rPr kumimoji="1" lang="en-US" altLang="zh-CN" sz="4400" b="0" i="1" smtClean="0">
                              <a:solidFill>
                                <a:schemeClr val="tx2"/>
                              </a:solidFill>
                              <a:latin typeface="Cambria Math" panose="02040503050406030204" pitchFamily="18" charset="0"/>
                            </a:rPr>
                            <m:t>;</m:t>
                          </m:r>
                          <m:sSub>
                            <m:sSubPr>
                              <m:ctrlPr>
                                <a:rPr kumimoji="1" lang="en-US" altLang="zh-CN" sz="4400" b="0" i="1" smtClean="0">
                                  <a:solidFill>
                                    <a:srgbClr val="7F4E7A"/>
                                  </a:solidFill>
                                  <a:latin typeface="Cambria Math" panose="02040503050406030204" pitchFamily="18" charset="0"/>
                                </a:rPr>
                              </m:ctrlPr>
                            </m:sSubPr>
                            <m:e>
                              <m:r>
                                <m:rPr>
                                  <m:sty m:val="p"/>
                                </m:rPr>
                                <a:rPr kumimoji="1" lang="en-US" altLang="zh-CN" sz="4400" b="0" i="0" smtClean="0">
                                  <a:solidFill>
                                    <a:srgbClr val="7F4E7A"/>
                                  </a:solidFill>
                                  <a:latin typeface="Cambria Math" panose="02040503050406030204" pitchFamily="18" charset="0"/>
                                </a:rPr>
                                <m:t>Θ</m:t>
                              </m:r>
                            </m:e>
                            <m:sub>
                              <m:r>
                                <a:rPr kumimoji="1" lang="en-US" altLang="zh-CN" sz="4400" b="0" i="0" smtClean="0">
                                  <a:solidFill>
                                    <a:srgbClr val="7F4E7A"/>
                                  </a:solidFill>
                                  <a:latin typeface="Cambria Math" panose="02040503050406030204" pitchFamily="18" charset="0"/>
                                </a:rPr>
                                <m:t>2</m:t>
                              </m:r>
                            </m:sub>
                          </m:sSub>
                        </m:e>
                      </m:d>
                    </m:oMath>
                  </m:oMathPara>
                </a14:m>
                <a:endParaRPr kumimoji="1" lang="zh-CN" altLang="en-US" sz="4400">
                  <a:solidFill>
                    <a:schemeClr val="accent2"/>
                  </a:solidFill>
                </a:endParaRPr>
              </a:p>
            </p:txBody>
          </p:sp>
        </mc:Choice>
        <mc:Fallback xmlns="">
          <p:sp>
            <p:nvSpPr>
              <p:cNvPr id="5" name="文本框 4">
                <a:extLst>
                  <a:ext uri="{FF2B5EF4-FFF2-40B4-BE49-F238E27FC236}">
                    <a16:creationId xmlns:a16="http://schemas.microsoft.com/office/drawing/2014/main" id="{CB16BC43-CEEA-7247-AB67-D1CCD83CD1A7}"/>
                  </a:ext>
                </a:extLst>
              </p:cNvPr>
              <p:cNvSpPr txBox="1">
                <a:spLocks noRot="1" noChangeAspect="1" noMove="1" noResize="1" noEditPoints="1" noAdjustHandles="1" noChangeArrowheads="1" noChangeShapeType="1" noTextEdit="1"/>
              </p:cNvSpPr>
              <p:nvPr/>
            </p:nvSpPr>
            <p:spPr>
              <a:xfrm>
                <a:off x="2535340" y="1895357"/>
                <a:ext cx="4158703" cy="677108"/>
              </a:xfrm>
              <a:prstGeom prst="rect">
                <a:avLst/>
              </a:prstGeom>
              <a:blipFill>
                <a:blip r:embed="rId4"/>
                <a:stretch>
                  <a:fillRect l="-2432" t="-1852" b="-33333"/>
                </a:stretch>
              </a:blipFill>
            </p:spPr>
            <p:txBody>
              <a:bodyPr/>
              <a:lstStyle/>
              <a:p>
                <a:r>
                  <a:rPr lang="zh-CN" altLang="en-US">
                    <a:noFill/>
                  </a:rPr>
                  <a:t> </a:t>
                </a:r>
              </a:p>
            </p:txBody>
          </p:sp>
        </mc:Fallback>
      </mc:AlternateContent>
      <mc:AlternateContent xmlns:mc="http://schemas.openxmlformats.org/markup-compatibility/2006" xmlns:a14="http://schemas.microsoft.com/office/drawing/2010/main">
        <mc:Choice Requires="a14">
          <p:sp>
            <p:nvSpPr>
              <p:cNvPr id="6" name="文本框 5">
                <a:extLst>
                  <a:ext uri="{FF2B5EF4-FFF2-40B4-BE49-F238E27FC236}">
                    <a16:creationId xmlns:a16="http://schemas.microsoft.com/office/drawing/2014/main" id="{BA5DCFBA-46CC-3745-B152-18C9D713C56C}"/>
                  </a:ext>
                </a:extLst>
              </p:cNvPr>
              <p:cNvSpPr txBox="1"/>
              <p:nvPr/>
            </p:nvSpPr>
            <p:spPr>
              <a:xfrm>
                <a:off x="2535339" y="2680773"/>
                <a:ext cx="4158703" cy="67710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kumimoji="1" lang="en-US" altLang="zh-CN" sz="4400" b="0" i="1" smtClean="0">
                              <a:solidFill>
                                <a:srgbClr val="547F59"/>
                              </a:solidFill>
                              <a:latin typeface="Cambria Math" panose="02040503050406030204" pitchFamily="18" charset="0"/>
                            </a:rPr>
                          </m:ctrlPr>
                        </m:sSubPr>
                        <m:e>
                          <m:r>
                            <a:rPr kumimoji="1" lang="en-US" altLang="zh-CN" sz="4400" b="0" i="1" smtClean="0">
                              <a:solidFill>
                                <a:srgbClr val="547F59"/>
                              </a:solidFill>
                              <a:latin typeface="Cambria Math" panose="02040503050406030204" pitchFamily="18" charset="0"/>
                            </a:rPr>
                            <m:t>𝑦</m:t>
                          </m:r>
                        </m:e>
                        <m:sub>
                          <m:r>
                            <a:rPr kumimoji="1" lang="en-US" altLang="zh-CN" sz="4400" b="0" i="1" smtClean="0">
                              <a:solidFill>
                                <a:srgbClr val="547F59"/>
                              </a:solidFill>
                              <a:latin typeface="Cambria Math" panose="02040503050406030204" pitchFamily="18" charset="0"/>
                            </a:rPr>
                            <m:t>3</m:t>
                          </m:r>
                        </m:sub>
                      </m:sSub>
                      <m:r>
                        <a:rPr kumimoji="1" lang="en-US" altLang="zh-CN" sz="4400" b="0" i="1" smtClean="0">
                          <a:solidFill>
                            <a:schemeClr val="tx2"/>
                          </a:solidFill>
                          <a:latin typeface="Cambria Math" panose="02040503050406030204" pitchFamily="18" charset="0"/>
                        </a:rPr>
                        <m:t>=</m:t>
                      </m:r>
                      <m:sSub>
                        <m:sSubPr>
                          <m:ctrlPr>
                            <a:rPr kumimoji="1" lang="en-US" altLang="zh-CN" sz="4400" b="0" i="1" smtClean="0">
                              <a:solidFill>
                                <a:srgbClr val="D59556"/>
                              </a:solidFill>
                              <a:latin typeface="Cambria Math" panose="02040503050406030204" pitchFamily="18" charset="0"/>
                            </a:rPr>
                          </m:ctrlPr>
                        </m:sSubPr>
                        <m:e>
                          <m:r>
                            <a:rPr kumimoji="1" lang="en-US" altLang="zh-CN" sz="4400" b="0" i="1" smtClean="0">
                              <a:solidFill>
                                <a:srgbClr val="D59556"/>
                              </a:solidFill>
                              <a:latin typeface="Cambria Math" panose="02040503050406030204" pitchFamily="18" charset="0"/>
                            </a:rPr>
                            <m:t>𝑓</m:t>
                          </m:r>
                        </m:e>
                        <m:sub>
                          <m:r>
                            <a:rPr kumimoji="1" lang="en-US" altLang="zh-CN" sz="4400" b="0" i="1" smtClean="0">
                              <a:solidFill>
                                <a:srgbClr val="D59556"/>
                              </a:solidFill>
                              <a:latin typeface="Cambria Math" panose="02040503050406030204" pitchFamily="18" charset="0"/>
                            </a:rPr>
                            <m:t>3</m:t>
                          </m:r>
                        </m:sub>
                      </m:sSub>
                      <m:d>
                        <m:dPr>
                          <m:ctrlPr>
                            <a:rPr kumimoji="1" lang="en-US" altLang="zh-CN" sz="4400" b="0" i="1" smtClean="0">
                              <a:solidFill>
                                <a:schemeClr val="tx2"/>
                              </a:solidFill>
                              <a:latin typeface="Cambria Math" panose="02040503050406030204" pitchFamily="18" charset="0"/>
                            </a:rPr>
                          </m:ctrlPr>
                        </m:dPr>
                        <m:e>
                          <m:r>
                            <a:rPr kumimoji="1" lang="en-US" altLang="zh-CN" sz="4400" b="0" i="1" smtClean="0">
                              <a:solidFill>
                                <a:srgbClr val="0070C0"/>
                              </a:solidFill>
                              <a:latin typeface="Cambria Math" panose="02040503050406030204" pitchFamily="18" charset="0"/>
                            </a:rPr>
                            <m:t>𝑥</m:t>
                          </m:r>
                          <m:r>
                            <a:rPr kumimoji="1" lang="en-US" altLang="zh-CN" sz="4400" b="0" i="1" smtClean="0">
                              <a:solidFill>
                                <a:schemeClr val="tx2"/>
                              </a:solidFill>
                              <a:latin typeface="Cambria Math" panose="02040503050406030204" pitchFamily="18" charset="0"/>
                            </a:rPr>
                            <m:t>, </m:t>
                          </m:r>
                          <m:r>
                            <a:rPr kumimoji="1" lang="en-US" altLang="zh-CN" sz="4400" b="0" i="1" smtClean="0">
                              <a:solidFill>
                                <a:srgbClr val="718FA3"/>
                              </a:solidFill>
                              <a:latin typeface="Cambria Math" panose="02040503050406030204" pitchFamily="18" charset="0"/>
                            </a:rPr>
                            <m:t>𝐺</m:t>
                          </m:r>
                          <m:r>
                            <a:rPr kumimoji="1" lang="en-US" altLang="zh-CN" sz="4400" b="0" i="1" smtClean="0">
                              <a:solidFill>
                                <a:schemeClr val="tx2"/>
                              </a:solidFill>
                              <a:latin typeface="Cambria Math" panose="02040503050406030204" pitchFamily="18" charset="0"/>
                            </a:rPr>
                            <m:t>;</m:t>
                          </m:r>
                          <m:sSub>
                            <m:sSubPr>
                              <m:ctrlPr>
                                <a:rPr kumimoji="1" lang="en-US" altLang="zh-CN" sz="4400" b="0" i="1" smtClean="0">
                                  <a:solidFill>
                                    <a:srgbClr val="7F4E7A"/>
                                  </a:solidFill>
                                  <a:latin typeface="Cambria Math" panose="02040503050406030204" pitchFamily="18" charset="0"/>
                                </a:rPr>
                              </m:ctrlPr>
                            </m:sSubPr>
                            <m:e>
                              <m:r>
                                <m:rPr>
                                  <m:sty m:val="p"/>
                                </m:rPr>
                                <a:rPr kumimoji="1" lang="en-US" altLang="zh-CN" sz="4400" b="0" i="0" smtClean="0">
                                  <a:solidFill>
                                    <a:srgbClr val="7F4E7A"/>
                                  </a:solidFill>
                                  <a:latin typeface="Cambria Math" panose="02040503050406030204" pitchFamily="18" charset="0"/>
                                </a:rPr>
                                <m:t>Θ</m:t>
                              </m:r>
                            </m:e>
                            <m:sub>
                              <m:r>
                                <a:rPr kumimoji="1" lang="en-US" altLang="zh-CN" sz="4400" b="0" i="0" smtClean="0">
                                  <a:solidFill>
                                    <a:srgbClr val="7F4E7A"/>
                                  </a:solidFill>
                                  <a:latin typeface="Cambria Math" panose="02040503050406030204" pitchFamily="18" charset="0"/>
                                </a:rPr>
                                <m:t>3</m:t>
                              </m:r>
                            </m:sub>
                          </m:sSub>
                        </m:e>
                      </m:d>
                    </m:oMath>
                  </m:oMathPara>
                </a14:m>
                <a:endParaRPr kumimoji="1" lang="zh-CN" altLang="en-US" sz="4400">
                  <a:solidFill>
                    <a:schemeClr val="accent2"/>
                  </a:solidFill>
                </a:endParaRPr>
              </a:p>
            </p:txBody>
          </p:sp>
        </mc:Choice>
        <mc:Fallback xmlns="">
          <p:sp>
            <p:nvSpPr>
              <p:cNvPr id="6" name="文本框 5">
                <a:extLst>
                  <a:ext uri="{FF2B5EF4-FFF2-40B4-BE49-F238E27FC236}">
                    <a16:creationId xmlns:a16="http://schemas.microsoft.com/office/drawing/2014/main" id="{BA5DCFBA-46CC-3745-B152-18C9D713C56C}"/>
                  </a:ext>
                </a:extLst>
              </p:cNvPr>
              <p:cNvSpPr txBox="1">
                <a:spLocks noRot="1" noChangeAspect="1" noMove="1" noResize="1" noEditPoints="1" noAdjustHandles="1" noChangeArrowheads="1" noChangeShapeType="1" noTextEdit="1"/>
              </p:cNvSpPr>
              <p:nvPr/>
            </p:nvSpPr>
            <p:spPr>
              <a:xfrm>
                <a:off x="2535339" y="2680773"/>
                <a:ext cx="4158703" cy="677108"/>
              </a:xfrm>
              <a:prstGeom prst="rect">
                <a:avLst/>
              </a:prstGeom>
              <a:blipFill>
                <a:blip r:embed="rId5"/>
                <a:stretch>
                  <a:fillRect l="-2432" t="-1852" b="-33333"/>
                </a:stretch>
              </a:blipFill>
            </p:spPr>
            <p:txBody>
              <a:bodyPr/>
              <a:lstStyle/>
              <a:p>
                <a:r>
                  <a:rPr lang="zh-CN" altLang="en-US">
                    <a:noFill/>
                  </a:rPr>
                  <a:t> </a:t>
                </a:r>
              </a:p>
            </p:txBody>
          </p:sp>
        </mc:Fallback>
      </mc:AlternateContent>
      <mc:AlternateContent xmlns:mc="http://schemas.openxmlformats.org/markup-compatibility/2006" xmlns:a14="http://schemas.microsoft.com/office/drawing/2010/main">
        <mc:Choice Requires="a14">
          <p:sp>
            <p:nvSpPr>
              <p:cNvPr id="7" name="文本框 6">
                <a:extLst>
                  <a:ext uri="{FF2B5EF4-FFF2-40B4-BE49-F238E27FC236}">
                    <a16:creationId xmlns:a16="http://schemas.microsoft.com/office/drawing/2014/main" id="{AA3B7B9E-FA6C-4840-9833-B39A7028782C}"/>
                  </a:ext>
                </a:extLst>
              </p:cNvPr>
              <p:cNvSpPr txBox="1"/>
              <p:nvPr/>
            </p:nvSpPr>
            <p:spPr>
              <a:xfrm>
                <a:off x="2598306" y="3466189"/>
                <a:ext cx="4112536" cy="67710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kumimoji="1" lang="en-US" altLang="zh-CN" sz="4400" b="0" i="1" smtClean="0">
                              <a:solidFill>
                                <a:srgbClr val="547F59"/>
                              </a:solidFill>
                              <a:latin typeface="Cambria Math" panose="02040503050406030204" pitchFamily="18" charset="0"/>
                            </a:rPr>
                          </m:ctrlPr>
                        </m:sSubPr>
                        <m:e>
                          <m:r>
                            <a:rPr kumimoji="1" lang="en-US" altLang="zh-CN" sz="4400" b="0" i="1" smtClean="0">
                              <a:solidFill>
                                <a:srgbClr val="547F59"/>
                              </a:solidFill>
                              <a:latin typeface="Cambria Math" panose="02040503050406030204" pitchFamily="18" charset="0"/>
                            </a:rPr>
                            <m:t>𝑦</m:t>
                          </m:r>
                        </m:e>
                        <m:sub>
                          <m:r>
                            <a:rPr kumimoji="1" lang="en-US" altLang="zh-CN" sz="4400" b="0" i="1" smtClean="0">
                              <a:solidFill>
                                <a:srgbClr val="547F59"/>
                              </a:solidFill>
                              <a:latin typeface="Cambria Math" panose="02040503050406030204" pitchFamily="18" charset="0"/>
                            </a:rPr>
                            <m:t>4</m:t>
                          </m:r>
                        </m:sub>
                      </m:sSub>
                      <m:r>
                        <a:rPr kumimoji="1" lang="en-US" altLang="zh-CN" sz="4400" b="0" i="1" smtClean="0">
                          <a:solidFill>
                            <a:schemeClr val="tx2"/>
                          </a:solidFill>
                          <a:latin typeface="Cambria Math" panose="02040503050406030204" pitchFamily="18" charset="0"/>
                        </a:rPr>
                        <m:t>=</m:t>
                      </m:r>
                      <m:sSub>
                        <m:sSubPr>
                          <m:ctrlPr>
                            <a:rPr kumimoji="1" lang="en-US" altLang="zh-CN" sz="4400" b="0" i="1" smtClean="0">
                              <a:solidFill>
                                <a:srgbClr val="D59556"/>
                              </a:solidFill>
                              <a:latin typeface="Cambria Math" panose="02040503050406030204" pitchFamily="18" charset="0"/>
                            </a:rPr>
                          </m:ctrlPr>
                        </m:sSubPr>
                        <m:e>
                          <m:r>
                            <a:rPr kumimoji="1" lang="en-US" altLang="zh-CN" sz="4400" b="0" i="1" smtClean="0">
                              <a:solidFill>
                                <a:srgbClr val="D59556"/>
                              </a:solidFill>
                              <a:latin typeface="Cambria Math" panose="02040503050406030204" pitchFamily="18" charset="0"/>
                            </a:rPr>
                            <m:t>𝑓</m:t>
                          </m:r>
                        </m:e>
                        <m:sub>
                          <m:r>
                            <a:rPr kumimoji="1" lang="en-US" altLang="zh-CN" sz="4400" b="0" i="1" smtClean="0">
                              <a:solidFill>
                                <a:srgbClr val="D59556"/>
                              </a:solidFill>
                              <a:latin typeface="Cambria Math" panose="02040503050406030204" pitchFamily="18" charset="0"/>
                            </a:rPr>
                            <m:t>4</m:t>
                          </m:r>
                        </m:sub>
                      </m:sSub>
                      <m:d>
                        <m:dPr>
                          <m:ctrlPr>
                            <a:rPr kumimoji="1" lang="en-US" altLang="zh-CN" sz="4400" b="0" i="1" smtClean="0">
                              <a:solidFill>
                                <a:schemeClr val="tx2"/>
                              </a:solidFill>
                              <a:latin typeface="Cambria Math" panose="02040503050406030204" pitchFamily="18" charset="0"/>
                            </a:rPr>
                          </m:ctrlPr>
                        </m:dPr>
                        <m:e>
                          <m:r>
                            <a:rPr kumimoji="1" lang="en-US" altLang="zh-CN" sz="4400" b="0" i="1" smtClean="0">
                              <a:solidFill>
                                <a:srgbClr val="0070C0"/>
                              </a:solidFill>
                              <a:latin typeface="Cambria Math" panose="02040503050406030204" pitchFamily="18" charset="0"/>
                            </a:rPr>
                            <m:t>𝑥</m:t>
                          </m:r>
                          <m:r>
                            <a:rPr kumimoji="1" lang="en-US" altLang="zh-CN" sz="4400" b="0" i="1" smtClean="0">
                              <a:solidFill>
                                <a:schemeClr val="tx2"/>
                              </a:solidFill>
                              <a:latin typeface="Cambria Math" panose="02040503050406030204" pitchFamily="18" charset="0"/>
                            </a:rPr>
                            <m:t>, </m:t>
                          </m:r>
                          <m:r>
                            <a:rPr kumimoji="1" lang="en-US" altLang="zh-CN" sz="4400" b="0" i="1" smtClean="0">
                              <a:solidFill>
                                <a:srgbClr val="718FA3"/>
                              </a:solidFill>
                              <a:latin typeface="Cambria Math" panose="02040503050406030204" pitchFamily="18" charset="0"/>
                            </a:rPr>
                            <m:t>𝐺</m:t>
                          </m:r>
                          <m:r>
                            <a:rPr kumimoji="1" lang="en-US" altLang="zh-CN" sz="4400" b="0" i="1" smtClean="0">
                              <a:solidFill>
                                <a:schemeClr val="tx2"/>
                              </a:solidFill>
                              <a:latin typeface="Cambria Math" panose="02040503050406030204" pitchFamily="18" charset="0"/>
                            </a:rPr>
                            <m:t>;</m:t>
                          </m:r>
                          <m:sSub>
                            <m:sSubPr>
                              <m:ctrlPr>
                                <a:rPr kumimoji="1" lang="en-US" altLang="zh-CN" sz="4400" b="0" i="1" smtClean="0">
                                  <a:solidFill>
                                    <a:srgbClr val="7F4E7A"/>
                                  </a:solidFill>
                                  <a:latin typeface="Cambria Math" panose="02040503050406030204" pitchFamily="18" charset="0"/>
                                </a:rPr>
                              </m:ctrlPr>
                            </m:sSubPr>
                            <m:e>
                              <m:r>
                                <m:rPr>
                                  <m:sty m:val="p"/>
                                </m:rPr>
                                <a:rPr kumimoji="1" lang="en-US" altLang="zh-CN" sz="4400" b="0" i="0" smtClean="0">
                                  <a:solidFill>
                                    <a:srgbClr val="7F4E7A"/>
                                  </a:solidFill>
                                  <a:latin typeface="Cambria Math" panose="02040503050406030204" pitchFamily="18" charset="0"/>
                                </a:rPr>
                                <m:t>Θ</m:t>
                              </m:r>
                            </m:e>
                            <m:sub>
                              <m:r>
                                <a:rPr kumimoji="1" lang="en-US" altLang="zh-CN" sz="4400" b="0" i="0" smtClean="0">
                                  <a:solidFill>
                                    <a:srgbClr val="7F4E7A"/>
                                  </a:solidFill>
                                  <a:latin typeface="Cambria Math" panose="02040503050406030204" pitchFamily="18" charset="0"/>
                                </a:rPr>
                                <m:t>4</m:t>
                              </m:r>
                            </m:sub>
                          </m:sSub>
                        </m:e>
                      </m:d>
                    </m:oMath>
                  </m:oMathPara>
                </a14:m>
                <a:endParaRPr kumimoji="1" lang="zh-CN" altLang="en-US" sz="4400">
                  <a:solidFill>
                    <a:schemeClr val="accent2"/>
                  </a:solidFill>
                </a:endParaRPr>
              </a:p>
            </p:txBody>
          </p:sp>
        </mc:Choice>
        <mc:Fallback xmlns="">
          <p:sp>
            <p:nvSpPr>
              <p:cNvPr id="7" name="文本框 6">
                <a:extLst>
                  <a:ext uri="{FF2B5EF4-FFF2-40B4-BE49-F238E27FC236}">
                    <a16:creationId xmlns:a16="http://schemas.microsoft.com/office/drawing/2014/main" id="{AA3B7B9E-FA6C-4840-9833-B39A7028782C}"/>
                  </a:ext>
                </a:extLst>
              </p:cNvPr>
              <p:cNvSpPr txBox="1">
                <a:spLocks noRot="1" noChangeAspect="1" noMove="1" noResize="1" noEditPoints="1" noAdjustHandles="1" noChangeArrowheads="1" noChangeShapeType="1" noTextEdit="1"/>
              </p:cNvSpPr>
              <p:nvPr/>
            </p:nvSpPr>
            <p:spPr>
              <a:xfrm>
                <a:off x="2598306" y="3466189"/>
                <a:ext cx="4112536" cy="677108"/>
              </a:xfrm>
              <a:prstGeom prst="rect">
                <a:avLst/>
              </a:prstGeom>
              <a:blipFill>
                <a:blip r:embed="rId6"/>
                <a:stretch>
                  <a:fillRect l="-2769" t="-1852" b="-33333"/>
                </a:stretch>
              </a:blipFill>
            </p:spPr>
            <p:txBody>
              <a:bodyPr/>
              <a:lstStyle/>
              <a:p>
                <a:r>
                  <a:rPr lang="zh-CN" altLang="en-US">
                    <a:noFill/>
                  </a:rPr>
                  <a:t> </a:t>
                </a:r>
              </a:p>
            </p:txBody>
          </p:sp>
        </mc:Fallback>
      </mc:AlternateContent>
      <p:sp>
        <p:nvSpPr>
          <p:cNvPr id="8" name="文本框 7">
            <a:extLst>
              <a:ext uri="{FF2B5EF4-FFF2-40B4-BE49-F238E27FC236}">
                <a16:creationId xmlns:a16="http://schemas.microsoft.com/office/drawing/2014/main" id="{5C3E9DFF-EC80-5B49-9833-79ED6DAEA05D}"/>
              </a:ext>
            </a:extLst>
          </p:cNvPr>
          <p:cNvSpPr txBox="1"/>
          <p:nvPr/>
        </p:nvSpPr>
        <p:spPr>
          <a:xfrm>
            <a:off x="4378503" y="4020772"/>
            <a:ext cx="433132" cy="523220"/>
          </a:xfrm>
          <a:prstGeom prst="rect">
            <a:avLst/>
          </a:prstGeom>
          <a:noFill/>
        </p:spPr>
        <p:txBody>
          <a:bodyPr wrap="none" rtlCol="0">
            <a:spAutoFit/>
          </a:bodyPr>
          <a:lstStyle/>
          <a:p>
            <a:pPr algn="ctr"/>
            <a:r>
              <a:rPr kumimoji="1" lang="en-US" altLang="zh-CN" sz="2800"/>
              <a:t>…</a:t>
            </a:r>
            <a:endParaRPr kumimoji="1" lang="zh-CN" altLang="en-US" sz="2800"/>
          </a:p>
        </p:txBody>
      </p:sp>
    </p:spTree>
    <p:extLst>
      <p:ext uri="{BB962C8B-B14F-4D97-AF65-F5344CB8AC3E}">
        <p14:creationId xmlns:p14="http://schemas.microsoft.com/office/powerpoint/2010/main" val="1781852061"/>
      </p:ext>
    </p:extLst>
  </p:cSld>
  <p:clrMapOvr>
    <a:masterClrMapping/>
  </p:clrMapOvr>
  <mc:AlternateContent xmlns:mc="http://schemas.openxmlformats.org/markup-compatibility/2006" xmlns:p159="http://schemas.microsoft.com/office/powerpoint/2015/09/main">
    <mc:Choice Requires="p159">
      <p:transition spd="slow" advTm="4614">
        <p159:morph option="byChar"/>
      </p:transition>
    </mc:Choice>
    <mc:Fallback xmlns="">
      <p:transition spd="slow" advTm="461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par>
                          <p:cTn id="8" fill="hold">
                            <p:stCondLst>
                              <p:cond delay="500"/>
                            </p:stCondLst>
                            <p:childTnLst>
                              <p:par>
                                <p:cTn id="9" presetID="2" presetClass="entr" presetSubtype="4"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1000" fill="hold"/>
                                        <p:tgtEl>
                                          <p:spTgt spid="5"/>
                                        </p:tgtEl>
                                        <p:attrNameLst>
                                          <p:attrName>ppt_x</p:attrName>
                                        </p:attrNameLst>
                                      </p:cBhvr>
                                      <p:tavLst>
                                        <p:tav tm="0">
                                          <p:val>
                                            <p:strVal val="#ppt_x"/>
                                          </p:val>
                                        </p:tav>
                                        <p:tav tm="100000">
                                          <p:val>
                                            <p:strVal val="#ppt_x"/>
                                          </p:val>
                                        </p:tav>
                                      </p:tavLst>
                                    </p:anim>
                                    <p:anim calcmode="lin" valueType="num">
                                      <p:cBhvr additive="base">
                                        <p:cTn id="12" dur="1000" fill="hold"/>
                                        <p:tgtEl>
                                          <p:spTgt spid="5"/>
                                        </p:tgtEl>
                                        <p:attrNameLst>
                                          <p:attrName>ppt_y</p:attrName>
                                        </p:attrNameLst>
                                      </p:cBhvr>
                                      <p:tavLst>
                                        <p:tav tm="0">
                                          <p:val>
                                            <p:strVal val="1+#ppt_h/2"/>
                                          </p:val>
                                        </p:tav>
                                        <p:tav tm="100000">
                                          <p:val>
                                            <p:strVal val="#ppt_y"/>
                                          </p:val>
                                        </p:tav>
                                      </p:tavLst>
                                    </p:anim>
                                  </p:childTnLst>
                                </p:cTn>
                              </p:par>
                            </p:childTnLst>
                          </p:cTn>
                        </p:par>
                        <p:par>
                          <p:cTn id="13" fill="hold">
                            <p:stCondLst>
                              <p:cond delay="1500"/>
                            </p:stCondLst>
                            <p:childTnLst>
                              <p:par>
                                <p:cTn id="14" presetID="2" presetClass="entr" presetSubtype="4" fill="hold" grpId="0" nodeType="afterEffect">
                                  <p:stCondLst>
                                    <p:cond delay="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1000" fill="hold"/>
                                        <p:tgtEl>
                                          <p:spTgt spid="6"/>
                                        </p:tgtEl>
                                        <p:attrNameLst>
                                          <p:attrName>ppt_x</p:attrName>
                                        </p:attrNameLst>
                                      </p:cBhvr>
                                      <p:tavLst>
                                        <p:tav tm="0">
                                          <p:val>
                                            <p:strVal val="#ppt_x"/>
                                          </p:val>
                                        </p:tav>
                                        <p:tav tm="100000">
                                          <p:val>
                                            <p:strVal val="#ppt_x"/>
                                          </p:val>
                                        </p:tav>
                                      </p:tavLst>
                                    </p:anim>
                                    <p:anim calcmode="lin" valueType="num">
                                      <p:cBhvr additive="base">
                                        <p:cTn id="17" dur="1000" fill="hold"/>
                                        <p:tgtEl>
                                          <p:spTgt spid="6"/>
                                        </p:tgtEl>
                                        <p:attrNameLst>
                                          <p:attrName>ppt_y</p:attrName>
                                        </p:attrNameLst>
                                      </p:cBhvr>
                                      <p:tavLst>
                                        <p:tav tm="0">
                                          <p:val>
                                            <p:strVal val="1+#ppt_h/2"/>
                                          </p:val>
                                        </p:tav>
                                        <p:tav tm="100000">
                                          <p:val>
                                            <p:strVal val="#ppt_y"/>
                                          </p:val>
                                        </p:tav>
                                      </p:tavLst>
                                    </p:anim>
                                  </p:childTnLst>
                                </p:cTn>
                              </p:par>
                            </p:childTnLst>
                          </p:cTn>
                        </p:par>
                        <p:par>
                          <p:cTn id="18" fill="hold">
                            <p:stCondLst>
                              <p:cond delay="2500"/>
                            </p:stCondLst>
                            <p:childTnLst>
                              <p:par>
                                <p:cTn id="19" presetID="2" presetClass="entr" presetSubtype="4" fill="hold" grpId="0" nodeType="after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1000" fill="hold"/>
                                        <p:tgtEl>
                                          <p:spTgt spid="7"/>
                                        </p:tgtEl>
                                        <p:attrNameLst>
                                          <p:attrName>ppt_x</p:attrName>
                                        </p:attrNameLst>
                                      </p:cBhvr>
                                      <p:tavLst>
                                        <p:tav tm="0">
                                          <p:val>
                                            <p:strVal val="#ppt_x"/>
                                          </p:val>
                                        </p:tav>
                                        <p:tav tm="100000">
                                          <p:val>
                                            <p:strVal val="#ppt_x"/>
                                          </p:val>
                                        </p:tav>
                                      </p:tavLst>
                                    </p:anim>
                                    <p:anim calcmode="lin" valueType="num">
                                      <p:cBhvr additive="base">
                                        <p:cTn id="22" dur="1000" fill="hold"/>
                                        <p:tgtEl>
                                          <p:spTgt spid="7"/>
                                        </p:tgtEl>
                                        <p:attrNameLst>
                                          <p:attrName>ppt_y</p:attrName>
                                        </p:attrNameLst>
                                      </p:cBhvr>
                                      <p:tavLst>
                                        <p:tav tm="0">
                                          <p:val>
                                            <p:strVal val="1+#ppt_h/2"/>
                                          </p:val>
                                        </p:tav>
                                        <p:tav tm="100000">
                                          <p:val>
                                            <p:strVal val="#ppt_y"/>
                                          </p:val>
                                        </p:tav>
                                      </p:tavLst>
                                    </p:anim>
                                  </p:childTnLst>
                                </p:cTn>
                              </p:par>
                            </p:childTnLst>
                          </p:cTn>
                        </p:par>
                        <p:par>
                          <p:cTn id="23" fill="hold">
                            <p:stCondLst>
                              <p:cond delay="3500"/>
                            </p:stCondLst>
                            <p:childTnLst>
                              <p:par>
                                <p:cTn id="24" presetID="2" presetClass="entr" presetSubtype="4" fill="hold" grpId="0" nodeType="afterEffect">
                                  <p:stCondLst>
                                    <p:cond delay="0"/>
                                  </p:stCondLst>
                                  <p:childTnLst>
                                    <p:set>
                                      <p:cBhvr>
                                        <p:cTn id="25" dur="1" fill="hold">
                                          <p:stCondLst>
                                            <p:cond delay="0"/>
                                          </p:stCondLst>
                                        </p:cTn>
                                        <p:tgtEl>
                                          <p:spTgt spid="8"/>
                                        </p:tgtEl>
                                        <p:attrNameLst>
                                          <p:attrName>style.visibility</p:attrName>
                                        </p:attrNameLst>
                                      </p:cBhvr>
                                      <p:to>
                                        <p:strVal val="visible"/>
                                      </p:to>
                                    </p:set>
                                    <p:anim calcmode="lin" valueType="num">
                                      <p:cBhvr additive="base">
                                        <p:cTn id="26" dur="1000" fill="hold"/>
                                        <p:tgtEl>
                                          <p:spTgt spid="8"/>
                                        </p:tgtEl>
                                        <p:attrNameLst>
                                          <p:attrName>ppt_x</p:attrName>
                                        </p:attrNameLst>
                                      </p:cBhvr>
                                      <p:tavLst>
                                        <p:tav tm="0">
                                          <p:val>
                                            <p:strVal val="#ppt_x"/>
                                          </p:val>
                                        </p:tav>
                                        <p:tav tm="100000">
                                          <p:val>
                                            <p:strVal val="#ppt_x"/>
                                          </p:val>
                                        </p:tav>
                                      </p:tavLst>
                                    </p:anim>
                                    <p:anim calcmode="lin" valueType="num">
                                      <p:cBhvr additive="base">
                                        <p:cTn id="27" dur="10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7" grpId="0"/>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a:extLst>
              <a:ext uri="{FF2B5EF4-FFF2-40B4-BE49-F238E27FC236}">
                <a16:creationId xmlns:a16="http://schemas.microsoft.com/office/drawing/2014/main" id="{C0938A77-8C0B-BF41-BB13-F0E1AEFB1BCC}"/>
              </a:ext>
            </a:extLst>
          </p:cNvPr>
          <p:cNvSpPr>
            <a:spLocks noGrp="1"/>
          </p:cNvSpPr>
          <p:nvPr>
            <p:ph type="title"/>
          </p:nvPr>
        </p:nvSpPr>
        <p:spPr/>
        <p:txBody>
          <a:bodyPr>
            <a:normAutofit/>
          </a:bodyPr>
          <a:lstStyle/>
          <a:p>
            <a:r>
              <a:rPr kumimoji="1" lang="en-US" altLang="zh-CN" sz="2800">
                <a:solidFill>
                  <a:schemeClr val="bg1"/>
                </a:solidFill>
              </a:rPr>
              <a:t>The</a:t>
            </a:r>
            <a:r>
              <a:rPr kumimoji="1" lang="zh-CN" altLang="en-US" sz="2800">
                <a:solidFill>
                  <a:schemeClr val="bg1"/>
                </a:solidFill>
              </a:rPr>
              <a:t> </a:t>
            </a:r>
            <a:r>
              <a:rPr kumimoji="1" lang="en-US" altLang="zh-CN" sz="2800">
                <a:solidFill>
                  <a:schemeClr val="bg1"/>
                </a:solidFill>
              </a:rPr>
              <a:t>Ensemble Model</a:t>
            </a:r>
            <a:endParaRPr kumimoji="1" lang="zh-CN" altLang="en-US" sz="2800">
              <a:solidFill>
                <a:schemeClr val="bg1"/>
              </a:solidFill>
            </a:endParaRPr>
          </a:p>
        </p:txBody>
      </p:sp>
      <p:cxnSp>
        <p:nvCxnSpPr>
          <p:cNvPr id="9" name="直线连接符 8">
            <a:extLst>
              <a:ext uri="{FF2B5EF4-FFF2-40B4-BE49-F238E27FC236}">
                <a16:creationId xmlns:a16="http://schemas.microsoft.com/office/drawing/2014/main" id="{6458E70E-EB2E-E341-BE42-78595AF7B24F}"/>
              </a:ext>
            </a:extLst>
          </p:cNvPr>
          <p:cNvCxnSpPr>
            <a:cxnSpLocks/>
          </p:cNvCxnSpPr>
          <p:nvPr/>
        </p:nvCxnSpPr>
        <p:spPr>
          <a:xfrm>
            <a:off x="3657600" y="1385378"/>
            <a:ext cx="0" cy="2864660"/>
          </a:xfrm>
          <a:prstGeom prst="line">
            <a:avLst/>
          </a:prstGeom>
          <a:ln w="12700">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9" name="矩形 18">
                <a:extLst>
                  <a:ext uri="{FF2B5EF4-FFF2-40B4-BE49-F238E27FC236}">
                    <a16:creationId xmlns:a16="http://schemas.microsoft.com/office/drawing/2014/main" id="{78D84549-2C08-B544-AB89-762E4EF63554}"/>
                  </a:ext>
                </a:extLst>
              </p:cNvPr>
              <p:cNvSpPr/>
              <p:nvPr/>
            </p:nvSpPr>
            <p:spPr>
              <a:xfrm>
                <a:off x="5682700" y="3687420"/>
                <a:ext cx="3024995" cy="871264"/>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d>
                        <m:dPr>
                          <m:begChr m:val=""/>
                          <m:endChr m:val=""/>
                          <m:ctrlPr>
                            <a:rPr kumimoji="1" lang="en-US" altLang="zh-CN" b="0" i="1" smtClean="0">
                              <a:solidFill>
                                <a:schemeClr val="bg2">
                                  <a:lumMod val="50000"/>
                                </a:schemeClr>
                              </a:solidFill>
                              <a:latin typeface="Cambria Math" panose="02040503050406030204" pitchFamily="18" charset="0"/>
                            </a:rPr>
                          </m:ctrlPr>
                        </m:dPr>
                        <m:e>
                          <m:r>
                            <m:rPr>
                              <m:sty m:val="p"/>
                            </m:rPr>
                            <a:rPr kumimoji="1" lang="en-US" altLang="zh-CN" b="0" i="0" smtClean="0">
                              <a:solidFill>
                                <a:schemeClr val="bg2">
                                  <a:lumMod val="50000"/>
                                </a:schemeClr>
                              </a:solidFill>
                              <a:latin typeface="Cambria Math" panose="02040503050406030204" pitchFamily="18" charset="0"/>
                            </a:rPr>
                            <m:t>s</m:t>
                          </m:r>
                          <m:r>
                            <a:rPr kumimoji="1" lang="en-US" altLang="zh-CN" b="0" i="0" smtClean="0">
                              <a:solidFill>
                                <a:schemeClr val="bg2">
                                  <a:lumMod val="50000"/>
                                </a:schemeClr>
                              </a:solidFill>
                              <a:latin typeface="Cambria Math" panose="02040503050406030204" pitchFamily="18" charset="0"/>
                            </a:rPr>
                            <m:t>.</m:t>
                          </m:r>
                          <m:r>
                            <m:rPr>
                              <m:sty m:val="p"/>
                            </m:rPr>
                            <a:rPr kumimoji="1" lang="en-US" altLang="zh-CN" b="0" i="0" smtClean="0">
                              <a:solidFill>
                                <a:schemeClr val="bg2">
                                  <a:lumMod val="50000"/>
                                </a:schemeClr>
                              </a:solidFill>
                              <a:latin typeface="Cambria Math" panose="02040503050406030204" pitchFamily="18" charset="0"/>
                            </a:rPr>
                            <m:t>t</m:t>
                          </m:r>
                          <m:r>
                            <a:rPr kumimoji="1" lang="en-US" altLang="zh-CN" b="0" i="0" smtClean="0">
                              <a:solidFill>
                                <a:schemeClr val="bg2">
                                  <a:lumMod val="50000"/>
                                </a:schemeClr>
                              </a:solidFill>
                              <a:latin typeface="Cambria Math" panose="02040503050406030204" pitchFamily="18" charset="0"/>
                            </a:rPr>
                            <m:t>. </m:t>
                          </m:r>
                          <m:r>
                            <a:rPr kumimoji="1" lang="en-US" altLang="zh-CN" b="0" i="1" smtClean="0">
                              <a:solidFill>
                                <a:schemeClr val="bg2">
                                  <a:lumMod val="50000"/>
                                </a:schemeClr>
                              </a:solidFill>
                              <a:latin typeface="Cambria Math" panose="02040503050406030204" pitchFamily="18" charset="0"/>
                            </a:rPr>
                            <m:t>   </m:t>
                          </m:r>
                          <m:nary>
                            <m:naryPr>
                              <m:chr m:val="∑"/>
                              <m:ctrlPr>
                                <a:rPr kumimoji="1" lang="en-US" altLang="zh-CN" b="0" i="1" smtClean="0">
                                  <a:solidFill>
                                    <a:schemeClr val="bg2">
                                      <a:lumMod val="50000"/>
                                    </a:schemeClr>
                                  </a:solidFill>
                                  <a:latin typeface="Cambria Math" panose="02040503050406030204" pitchFamily="18" charset="0"/>
                                </a:rPr>
                              </m:ctrlPr>
                            </m:naryPr>
                            <m:sub>
                              <m:r>
                                <a:rPr kumimoji="1" lang="en-US" altLang="zh-CN" b="0" i="1" smtClean="0">
                                  <a:solidFill>
                                    <a:schemeClr val="bg2">
                                      <a:lumMod val="50000"/>
                                    </a:schemeClr>
                                  </a:solidFill>
                                  <a:latin typeface="Cambria Math" panose="02040503050406030204" pitchFamily="18" charset="0"/>
                                </a:rPr>
                                <m:t>𝑖</m:t>
                              </m:r>
                              <m:r>
                                <a:rPr kumimoji="1" lang="en-US" altLang="zh-CN" b="0" i="1" smtClean="0">
                                  <a:solidFill>
                                    <a:schemeClr val="bg2">
                                      <a:lumMod val="50000"/>
                                    </a:schemeClr>
                                  </a:solidFill>
                                  <a:latin typeface="Cambria Math" panose="02040503050406030204" pitchFamily="18" charset="0"/>
                                </a:rPr>
                                <m:t>=1</m:t>
                              </m:r>
                            </m:sub>
                            <m:sup>
                              <m:r>
                                <a:rPr kumimoji="1" lang="en-US" altLang="zh-CN" b="0" i="1" smtClean="0">
                                  <a:solidFill>
                                    <a:schemeClr val="bg2">
                                      <a:lumMod val="50000"/>
                                    </a:schemeClr>
                                  </a:solidFill>
                                  <a:latin typeface="Cambria Math" panose="02040503050406030204" pitchFamily="18" charset="0"/>
                                </a:rPr>
                                <m:t>𝑁</m:t>
                              </m:r>
                            </m:sup>
                            <m:e>
                              <m:sSub>
                                <m:sSubPr>
                                  <m:ctrlPr>
                                    <a:rPr kumimoji="1" lang="en-US" altLang="zh-CN" b="0" i="1" smtClean="0">
                                      <a:solidFill>
                                        <a:schemeClr val="bg2">
                                          <a:lumMod val="50000"/>
                                        </a:schemeClr>
                                      </a:solidFill>
                                      <a:latin typeface="Cambria Math" panose="02040503050406030204" pitchFamily="18" charset="0"/>
                                    </a:rPr>
                                  </m:ctrlPr>
                                </m:sSubPr>
                                <m:e>
                                  <m:r>
                                    <a:rPr kumimoji="1" lang="en-US" altLang="zh-CN" b="0" i="1" smtClean="0">
                                      <a:solidFill>
                                        <a:schemeClr val="bg2">
                                          <a:lumMod val="50000"/>
                                        </a:schemeClr>
                                      </a:solidFill>
                                      <a:latin typeface="Cambria Math" panose="02040503050406030204" pitchFamily="18" charset="0"/>
                                    </a:rPr>
                                    <m:t>𝑤</m:t>
                                  </m:r>
                                </m:e>
                                <m:sub>
                                  <m:r>
                                    <a:rPr kumimoji="1" lang="en-US" altLang="zh-CN" b="0" i="1" smtClean="0">
                                      <a:solidFill>
                                        <a:schemeClr val="bg2">
                                          <a:lumMod val="50000"/>
                                        </a:schemeClr>
                                      </a:solidFill>
                                      <a:latin typeface="Cambria Math" panose="02040503050406030204" pitchFamily="18" charset="0"/>
                                    </a:rPr>
                                    <m:t>𝑖</m:t>
                                  </m:r>
                                </m:sub>
                              </m:sSub>
                            </m:e>
                          </m:nary>
                          <m:r>
                            <a:rPr kumimoji="1" lang="en-US" altLang="zh-CN" b="0" i="1" smtClean="0">
                              <a:solidFill>
                                <a:schemeClr val="bg2">
                                  <a:lumMod val="50000"/>
                                </a:schemeClr>
                              </a:solidFill>
                              <a:latin typeface="Cambria Math" panose="02040503050406030204" pitchFamily="18" charset="0"/>
                            </a:rPr>
                            <m:t>=1</m:t>
                          </m:r>
                          <m:r>
                            <a:rPr kumimoji="1" lang="en-US" altLang="zh-CN" i="1">
                              <a:solidFill>
                                <a:schemeClr val="bg2">
                                  <a:lumMod val="50000"/>
                                </a:schemeClr>
                              </a:solidFill>
                              <a:latin typeface="Cambria Math" panose="02040503050406030204" pitchFamily="18" charset="0"/>
                            </a:rPr>
                            <m:t>  </m:t>
                          </m:r>
                          <m:r>
                            <m:rPr>
                              <m:sty m:val="p"/>
                            </m:rPr>
                            <a:rPr kumimoji="1" lang="en-US" altLang="zh-CN">
                              <a:solidFill>
                                <a:schemeClr val="bg2">
                                  <a:lumMod val="50000"/>
                                </a:schemeClr>
                              </a:solidFill>
                              <a:latin typeface="Cambria Math" panose="02040503050406030204" pitchFamily="18" charset="0"/>
                            </a:rPr>
                            <m:t>and</m:t>
                          </m:r>
                          <m:r>
                            <a:rPr kumimoji="1" lang="en-US" altLang="zh-CN" b="0" i="1" smtClean="0">
                              <a:solidFill>
                                <a:schemeClr val="bg2">
                                  <a:lumMod val="50000"/>
                                </a:schemeClr>
                              </a:solidFill>
                              <a:latin typeface="Cambria Math" panose="02040503050406030204" pitchFamily="18" charset="0"/>
                            </a:rPr>
                            <m:t>  </m:t>
                          </m:r>
                          <m:sSub>
                            <m:sSubPr>
                              <m:ctrlPr>
                                <a:rPr kumimoji="1" lang="en-US" altLang="zh-CN" i="1">
                                  <a:solidFill>
                                    <a:schemeClr val="bg2">
                                      <a:lumMod val="50000"/>
                                    </a:schemeClr>
                                  </a:solidFill>
                                  <a:latin typeface="Cambria Math" panose="02040503050406030204" pitchFamily="18" charset="0"/>
                                </a:rPr>
                              </m:ctrlPr>
                            </m:sSubPr>
                            <m:e>
                              <m:r>
                                <a:rPr kumimoji="1" lang="en-US" altLang="zh-CN" i="1">
                                  <a:solidFill>
                                    <a:schemeClr val="bg2">
                                      <a:lumMod val="50000"/>
                                    </a:schemeClr>
                                  </a:solidFill>
                                  <a:latin typeface="Cambria Math" panose="02040503050406030204" pitchFamily="18" charset="0"/>
                                </a:rPr>
                                <m:t>𝑤</m:t>
                              </m:r>
                            </m:e>
                            <m:sub>
                              <m:r>
                                <a:rPr kumimoji="1" lang="en-US" altLang="zh-CN" i="1">
                                  <a:solidFill>
                                    <a:schemeClr val="bg2">
                                      <a:lumMod val="50000"/>
                                    </a:schemeClr>
                                  </a:solidFill>
                                  <a:latin typeface="Cambria Math" panose="02040503050406030204" pitchFamily="18" charset="0"/>
                                </a:rPr>
                                <m:t>𝑖</m:t>
                              </m:r>
                            </m:sub>
                          </m:sSub>
                          <m:r>
                            <a:rPr kumimoji="1" lang="en-US" altLang="zh-CN" i="1">
                              <a:solidFill>
                                <a:schemeClr val="bg2">
                                  <a:lumMod val="50000"/>
                                </a:schemeClr>
                              </a:solidFill>
                              <a:latin typeface="Cambria Math" panose="02040503050406030204" pitchFamily="18" charset="0"/>
                            </a:rPr>
                            <m:t>≥</m:t>
                          </m:r>
                          <m:r>
                            <a:rPr kumimoji="1" lang="en-US" altLang="zh-CN" b="0" i="1" smtClean="0">
                              <a:solidFill>
                                <a:schemeClr val="bg2">
                                  <a:lumMod val="50000"/>
                                </a:schemeClr>
                              </a:solidFill>
                              <a:latin typeface="Cambria Math" panose="02040503050406030204" pitchFamily="18" charset="0"/>
                            </a:rPr>
                            <m:t>0</m:t>
                          </m:r>
                        </m:e>
                      </m:d>
                    </m:oMath>
                  </m:oMathPara>
                </a14:m>
                <a:endParaRPr lang="zh-CN" altLang="en-US"/>
              </a:p>
            </p:txBody>
          </p:sp>
        </mc:Choice>
        <mc:Fallback xmlns="">
          <p:sp>
            <p:nvSpPr>
              <p:cNvPr id="19" name="矩形 18">
                <a:extLst>
                  <a:ext uri="{FF2B5EF4-FFF2-40B4-BE49-F238E27FC236}">
                    <a16:creationId xmlns:a16="http://schemas.microsoft.com/office/drawing/2014/main" id="{78D84549-2C08-B544-AB89-762E4EF63554}"/>
                  </a:ext>
                </a:extLst>
              </p:cNvPr>
              <p:cNvSpPr>
                <a:spLocks noRot="1" noChangeAspect="1" noMove="1" noResize="1" noEditPoints="1" noAdjustHandles="1" noChangeArrowheads="1" noChangeShapeType="1" noTextEdit="1"/>
              </p:cNvSpPr>
              <p:nvPr/>
            </p:nvSpPr>
            <p:spPr>
              <a:xfrm>
                <a:off x="5682700" y="3687420"/>
                <a:ext cx="3024995" cy="871264"/>
              </a:xfrm>
              <a:prstGeom prst="rect">
                <a:avLst/>
              </a:prstGeom>
              <a:blipFill>
                <a:blip r:embed="rId4"/>
                <a:stretch>
                  <a:fillRect l="-7113" t="-94286" b="-148571"/>
                </a:stretch>
              </a:blipFill>
            </p:spPr>
            <p:txBody>
              <a:bodyPr/>
              <a:lstStyle/>
              <a:p>
                <a:r>
                  <a:rPr lang="zh-CN" altLang="en-US">
                    <a:noFill/>
                  </a:rPr>
                  <a:t> </a:t>
                </a:r>
              </a:p>
            </p:txBody>
          </p:sp>
        </mc:Fallback>
      </mc:AlternateContent>
      <mc:AlternateContent xmlns:mc="http://schemas.openxmlformats.org/markup-compatibility/2006" xmlns:a14="http://schemas.microsoft.com/office/drawing/2010/main">
        <mc:Choice Requires="a14">
          <p:sp>
            <p:nvSpPr>
              <p:cNvPr id="20" name="文本框 19">
                <a:extLst>
                  <a:ext uri="{FF2B5EF4-FFF2-40B4-BE49-F238E27FC236}">
                    <a16:creationId xmlns:a16="http://schemas.microsoft.com/office/drawing/2014/main" id="{F15B2126-4117-254E-948E-E072B19D5146}"/>
                  </a:ext>
                </a:extLst>
              </p:cNvPr>
              <p:cNvSpPr txBox="1"/>
              <p:nvPr/>
            </p:nvSpPr>
            <p:spPr>
              <a:xfrm>
                <a:off x="436304" y="1585516"/>
                <a:ext cx="2993576" cy="492443"/>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kumimoji="1" lang="en-US" altLang="zh-CN" sz="3200" b="0" i="1" smtClean="0">
                              <a:solidFill>
                                <a:srgbClr val="547F59"/>
                              </a:solidFill>
                              <a:latin typeface="Cambria Math" panose="02040503050406030204" pitchFamily="18" charset="0"/>
                            </a:rPr>
                          </m:ctrlPr>
                        </m:sSubPr>
                        <m:e>
                          <m:r>
                            <a:rPr kumimoji="1" lang="en-US" altLang="zh-CN" sz="3200" b="0" i="1" smtClean="0">
                              <a:solidFill>
                                <a:srgbClr val="547F59"/>
                              </a:solidFill>
                              <a:latin typeface="Cambria Math" panose="02040503050406030204" pitchFamily="18" charset="0"/>
                            </a:rPr>
                            <m:t>𝑦</m:t>
                          </m:r>
                        </m:e>
                        <m:sub>
                          <m:r>
                            <a:rPr kumimoji="1" lang="en-US" altLang="zh-CN" sz="3200" b="0" i="1" smtClean="0">
                              <a:solidFill>
                                <a:srgbClr val="547F59"/>
                              </a:solidFill>
                              <a:latin typeface="Cambria Math" panose="02040503050406030204" pitchFamily="18" charset="0"/>
                            </a:rPr>
                            <m:t>1</m:t>
                          </m:r>
                        </m:sub>
                      </m:sSub>
                      <m:r>
                        <a:rPr kumimoji="1" lang="en-US" altLang="zh-CN" sz="3200" b="0" i="1" smtClean="0">
                          <a:solidFill>
                            <a:schemeClr val="tx2"/>
                          </a:solidFill>
                          <a:latin typeface="Cambria Math" panose="02040503050406030204" pitchFamily="18" charset="0"/>
                        </a:rPr>
                        <m:t>=</m:t>
                      </m:r>
                      <m:sSub>
                        <m:sSubPr>
                          <m:ctrlPr>
                            <a:rPr kumimoji="1" lang="en-US" altLang="zh-CN" sz="3200" b="0" i="1" smtClean="0">
                              <a:solidFill>
                                <a:srgbClr val="D59556"/>
                              </a:solidFill>
                              <a:latin typeface="Cambria Math" panose="02040503050406030204" pitchFamily="18" charset="0"/>
                            </a:rPr>
                          </m:ctrlPr>
                        </m:sSubPr>
                        <m:e>
                          <m:r>
                            <a:rPr kumimoji="1" lang="en-US" altLang="zh-CN" sz="3200" b="0" i="1" smtClean="0">
                              <a:solidFill>
                                <a:srgbClr val="D59556"/>
                              </a:solidFill>
                              <a:latin typeface="Cambria Math" panose="02040503050406030204" pitchFamily="18" charset="0"/>
                            </a:rPr>
                            <m:t>𝑓</m:t>
                          </m:r>
                        </m:e>
                        <m:sub>
                          <m:r>
                            <a:rPr kumimoji="1" lang="en-US" altLang="zh-CN" sz="3200" b="0" i="1" smtClean="0">
                              <a:solidFill>
                                <a:srgbClr val="D59556"/>
                              </a:solidFill>
                              <a:latin typeface="Cambria Math" panose="02040503050406030204" pitchFamily="18" charset="0"/>
                            </a:rPr>
                            <m:t>1</m:t>
                          </m:r>
                        </m:sub>
                      </m:sSub>
                      <m:d>
                        <m:dPr>
                          <m:ctrlPr>
                            <a:rPr kumimoji="1" lang="en-US" altLang="zh-CN" sz="3200" b="0" i="1" smtClean="0">
                              <a:solidFill>
                                <a:schemeClr val="tx2"/>
                              </a:solidFill>
                              <a:latin typeface="Cambria Math" panose="02040503050406030204" pitchFamily="18" charset="0"/>
                            </a:rPr>
                          </m:ctrlPr>
                        </m:dPr>
                        <m:e>
                          <m:r>
                            <a:rPr kumimoji="1" lang="en-US" altLang="zh-CN" sz="3200" b="0" i="1" smtClean="0">
                              <a:solidFill>
                                <a:srgbClr val="0070C0"/>
                              </a:solidFill>
                              <a:latin typeface="Cambria Math" panose="02040503050406030204" pitchFamily="18" charset="0"/>
                            </a:rPr>
                            <m:t>𝑥</m:t>
                          </m:r>
                          <m:r>
                            <a:rPr kumimoji="1" lang="en-US" altLang="zh-CN" sz="3200" b="0" i="1" smtClean="0">
                              <a:solidFill>
                                <a:schemeClr val="tx2"/>
                              </a:solidFill>
                              <a:latin typeface="Cambria Math" panose="02040503050406030204" pitchFamily="18" charset="0"/>
                            </a:rPr>
                            <m:t>, </m:t>
                          </m:r>
                          <m:r>
                            <a:rPr kumimoji="1" lang="en-US" altLang="zh-CN" sz="3200" b="0" i="1" smtClean="0">
                              <a:solidFill>
                                <a:srgbClr val="718FA3"/>
                              </a:solidFill>
                              <a:latin typeface="Cambria Math" panose="02040503050406030204" pitchFamily="18" charset="0"/>
                            </a:rPr>
                            <m:t>𝐺</m:t>
                          </m:r>
                          <m:r>
                            <a:rPr kumimoji="1" lang="en-US" altLang="zh-CN" sz="3200" b="0" i="1" smtClean="0">
                              <a:solidFill>
                                <a:schemeClr val="tx2"/>
                              </a:solidFill>
                              <a:latin typeface="Cambria Math" panose="02040503050406030204" pitchFamily="18" charset="0"/>
                            </a:rPr>
                            <m:t>;</m:t>
                          </m:r>
                          <m:sSub>
                            <m:sSubPr>
                              <m:ctrlPr>
                                <a:rPr kumimoji="1" lang="en-US" altLang="zh-CN" sz="3200" b="0" i="1" smtClean="0">
                                  <a:solidFill>
                                    <a:srgbClr val="7F4E7A"/>
                                  </a:solidFill>
                                  <a:latin typeface="Cambria Math" panose="02040503050406030204" pitchFamily="18" charset="0"/>
                                </a:rPr>
                              </m:ctrlPr>
                            </m:sSubPr>
                            <m:e>
                              <m:r>
                                <m:rPr>
                                  <m:sty m:val="p"/>
                                </m:rPr>
                                <a:rPr kumimoji="1" lang="en-US" altLang="zh-CN" sz="3200" b="0" i="0" smtClean="0">
                                  <a:solidFill>
                                    <a:srgbClr val="7F4E7A"/>
                                  </a:solidFill>
                                  <a:latin typeface="Cambria Math" panose="02040503050406030204" pitchFamily="18" charset="0"/>
                                </a:rPr>
                                <m:t>Θ</m:t>
                              </m:r>
                            </m:e>
                            <m:sub>
                              <m:r>
                                <a:rPr kumimoji="1" lang="en-US" altLang="zh-CN" sz="3200" b="0" i="0" smtClean="0">
                                  <a:solidFill>
                                    <a:srgbClr val="7F4E7A"/>
                                  </a:solidFill>
                                  <a:latin typeface="Cambria Math" panose="02040503050406030204" pitchFamily="18" charset="0"/>
                                </a:rPr>
                                <m:t>1</m:t>
                              </m:r>
                            </m:sub>
                          </m:sSub>
                        </m:e>
                      </m:d>
                    </m:oMath>
                  </m:oMathPara>
                </a14:m>
                <a:endParaRPr kumimoji="1" lang="zh-CN" altLang="en-US" sz="3200">
                  <a:solidFill>
                    <a:schemeClr val="accent2"/>
                  </a:solidFill>
                </a:endParaRPr>
              </a:p>
            </p:txBody>
          </p:sp>
        </mc:Choice>
        <mc:Fallback xmlns="">
          <p:sp>
            <p:nvSpPr>
              <p:cNvPr id="20" name="文本框 19">
                <a:extLst>
                  <a:ext uri="{FF2B5EF4-FFF2-40B4-BE49-F238E27FC236}">
                    <a16:creationId xmlns:a16="http://schemas.microsoft.com/office/drawing/2014/main" id="{F15B2126-4117-254E-948E-E072B19D5146}"/>
                  </a:ext>
                </a:extLst>
              </p:cNvPr>
              <p:cNvSpPr txBox="1">
                <a:spLocks noRot="1" noChangeAspect="1" noMove="1" noResize="1" noEditPoints="1" noAdjustHandles="1" noChangeArrowheads="1" noChangeShapeType="1" noTextEdit="1"/>
              </p:cNvSpPr>
              <p:nvPr/>
            </p:nvSpPr>
            <p:spPr>
              <a:xfrm>
                <a:off x="436304" y="1585516"/>
                <a:ext cx="2993576" cy="492443"/>
              </a:xfrm>
              <a:prstGeom prst="rect">
                <a:avLst/>
              </a:prstGeom>
              <a:blipFill>
                <a:blip r:embed="rId5"/>
                <a:stretch>
                  <a:fillRect l="-2954" b="-32500"/>
                </a:stretch>
              </a:blipFill>
            </p:spPr>
            <p:txBody>
              <a:bodyPr/>
              <a:lstStyle/>
              <a:p>
                <a:r>
                  <a:rPr lang="zh-CN" altLang="en-US">
                    <a:noFill/>
                  </a:rPr>
                  <a:t> </a:t>
                </a:r>
              </a:p>
            </p:txBody>
          </p:sp>
        </mc:Fallback>
      </mc:AlternateContent>
      <mc:AlternateContent xmlns:mc="http://schemas.openxmlformats.org/markup-compatibility/2006" xmlns:a14="http://schemas.microsoft.com/office/drawing/2010/main">
        <mc:Choice Requires="a14">
          <p:sp>
            <p:nvSpPr>
              <p:cNvPr id="21" name="文本框 20">
                <a:extLst>
                  <a:ext uri="{FF2B5EF4-FFF2-40B4-BE49-F238E27FC236}">
                    <a16:creationId xmlns:a16="http://schemas.microsoft.com/office/drawing/2014/main" id="{494270AC-6081-B847-A2BA-2D0C096F8D3F}"/>
                  </a:ext>
                </a:extLst>
              </p:cNvPr>
              <p:cNvSpPr txBox="1"/>
              <p:nvPr/>
            </p:nvSpPr>
            <p:spPr>
              <a:xfrm>
                <a:off x="436305" y="2184692"/>
                <a:ext cx="3022046" cy="492443"/>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kumimoji="1" lang="en-US" altLang="zh-CN" sz="3200" b="0" i="1" smtClean="0">
                              <a:solidFill>
                                <a:srgbClr val="547F59"/>
                              </a:solidFill>
                              <a:latin typeface="Cambria Math" panose="02040503050406030204" pitchFamily="18" charset="0"/>
                            </a:rPr>
                          </m:ctrlPr>
                        </m:sSubPr>
                        <m:e>
                          <m:r>
                            <a:rPr kumimoji="1" lang="en-US" altLang="zh-CN" sz="3200" b="0" i="1" smtClean="0">
                              <a:solidFill>
                                <a:srgbClr val="547F59"/>
                              </a:solidFill>
                              <a:latin typeface="Cambria Math" panose="02040503050406030204" pitchFamily="18" charset="0"/>
                            </a:rPr>
                            <m:t>𝑦</m:t>
                          </m:r>
                        </m:e>
                        <m:sub>
                          <m:r>
                            <a:rPr kumimoji="1" lang="en-US" altLang="zh-CN" sz="3200" b="0" i="1" smtClean="0">
                              <a:solidFill>
                                <a:srgbClr val="547F59"/>
                              </a:solidFill>
                              <a:latin typeface="Cambria Math" panose="02040503050406030204" pitchFamily="18" charset="0"/>
                            </a:rPr>
                            <m:t>2</m:t>
                          </m:r>
                        </m:sub>
                      </m:sSub>
                      <m:r>
                        <a:rPr kumimoji="1" lang="en-US" altLang="zh-CN" sz="3200" b="0" i="1" smtClean="0">
                          <a:solidFill>
                            <a:schemeClr val="tx2"/>
                          </a:solidFill>
                          <a:latin typeface="Cambria Math" panose="02040503050406030204" pitchFamily="18" charset="0"/>
                        </a:rPr>
                        <m:t>=</m:t>
                      </m:r>
                      <m:sSub>
                        <m:sSubPr>
                          <m:ctrlPr>
                            <a:rPr kumimoji="1" lang="en-US" altLang="zh-CN" sz="3200" b="0" i="1" smtClean="0">
                              <a:solidFill>
                                <a:srgbClr val="D59556"/>
                              </a:solidFill>
                              <a:latin typeface="Cambria Math" panose="02040503050406030204" pitchFamily="18" charset="0"/>
                            </a:rPr>
                          </m:ctrlPr>
                        </m:sSubPr>
                        <m:e>
                          <m:r>
                            <a:rPr kumimoji="1" lang="en-US" altLang="zh-CN" sz="3200" b="0" i="1" smtClean="0">
                              <a:solidFill>
                                <a:srgbClr val="D59556"/>
                              </a:solidFill>
                              <a:latin typeface="Cambria Math" panose="02040503050406030204" pitchFamily="18" charset="0"/>
                            </a:rPr>
                            <m:t>𝑓</m:t>
                          </m:r>
                        </m:e>
                        <m:sub>
                          <m:r>
                            <a:rPr kumimoji="1" lang="en-US" altLang="zh-CN" sz="3200" b="0" i="1" smtClean="0">
                              <a:solidFill>
                                <a:srgbClr val="D59556"/>
                              </a:solidFill>
                              <a:latin typeface="Cambria Math" panose="02040503050406030204" pitchFamily="18" charset="0"/>
                            </a:rPr>
                            <m:t>2</m:t>
                          </m:r>
                        </m:sub>
                      </m:sSub>
                      <m:d>
                        <m:dPr>
                          <m:ctrlPr>
                            <a:rPr kumimoji="1" lang="en-US" altLang="zh-CN" sz="3200" b="0" i="1" smtClean="0">
                              <a:solidFill>
                                <a:schemeClr val="tx2"/>
                              </a:solidFill>
                              <a:latin typeface="Cambria Math" panose="02040503050406030204" pitchFamily="18" charset="0"/>
                            </a:rPr>
                          </m:ctrlPr>
                        </m:dPr>
                        <m:e>
                          <m:r>
                            <a:rPr kumimoji="1" lang="en-US" altLang="zh-CN" sz="3200" b="0" i="1" smtClean="0">
                              <a:solidFill>
                                <a:srgbClr val="0070C0"/>
                              </a:solidFill>
                              <a:latin typeface="Cambria Math" panose="02040503050406030204" pitchFamily="18" charset="0"/>
                            </a:rPr>
                            <m:t>𝑥</m:t>
                          </m:r>
                          <m:r>
                            <a:rPr kumimoji="1" lang="en-US" altLang="zh-CN" sz="3200" b="0" i="1" smtClean="0">
                              <a:solidFill>
                                <a:schemeClr val="tx2"/>
                              </a:solidFill>
                              <a:latin typeface="Cambria Math" panose="02040503050406030204" pitchFamily="18" charset="0"/>
                            </a:rPr>
                            <m:t>, </m:t>
                          </m:r>
                          <m:r>
                            <a:rPr kumimoji="1" lang="en-US" altLang="zh-CN" sz="3200" b="0" i="1" smtClean="0">
                              <a:solidFill>
                                <a:srgbClr val="718FA3"/>
                              </a:solidFill>
                              <a:latin typeface="Cambria Math" panose="02040503050406030204" pitchFamily="18" charset="0"/>
                            </a:rPr>
                            <m:t>𝐺</m:t>
                          </m:r>
                          <m:r>
                            <a:rPr kumimoji="1" lang="en-US" altLang="zh-CN" sz="3200" b="0" i="1" smtClean="0">
                              <a:solidFill>
                                <a:schemeClr val="tx2"/>
                              </a:solidFill>
                              <a:latin typeface="Cambria Math" panose="02040503050406030204" pitchFamily="18" charset="0"/>
                            </a:rPr>
                            <m:t>;</m:t>
                          </m:r>
                          <m:sSub>
                            <m:sSubPr>
                              <m:ctrlPr>
                                <a:rPr kumimoji="1" lang="en-US" altLang="zh-CN" sz="3200" b="0" i="1" smtClean="0">
                                  <a:solidFill>
                                    <a:srgbClr val="7F4E7A"/>
                                  </a:solidFill>
                                  <a:latin typeface="Cambria Math" panose="02040503050406030204" pitchFamily="18" charset="0"/>
                                </a:rPr>
                              </m:ctrlPr>
                            </m:sSubPr>
                            <m:e>
                              <m:r>
                                <m:rPr>
                                  <m:sty m:val="p"/>
                                </m:rPr>
                                <a:rPr kumimoji="1" lang="en-US" altLang="zh-CN" sz="3200" b="0" i="0" smtClean="0">
                                  <a:solidFill>
                                    <a:srgbClr val="7F4E7A"/>
                                  </a:solidFill>
                                  <a:latin typeface="Cambria Math" panose="02040503050406030204" pitchFamily="18" charset="0"/>
                                </a:rPr>
                                <m:t>Θ</m:t>
                              </m:r>
                            </m:e>
                            <m:sub>
                              <m:r>
                                <a:rPr kumimoji="1" lang="en-US" altLang="zh-CN" sz="3200" b="0" i="0" smtClean="0">
                                  <a:solidFill>
                                    <a:srgbClr val="7F4E7A"/>
                                  </a:solidFill>
                                  <a:latin typeface="Cambria Math" panose="02040503050406030204" pitchFamily="18" charset="0"/>
                                </a:rPr>
                                <m:t>2</m:t>
                              </m:r>
                            </m:sub>
                          </m:sSub>
                        </m:e>
                      </m:d>
                    </m:oMath>
                  </m:oMathPara>
                </a14:m>
                <a:endParaRPr kumimoji="1" lang="zh-CN" altLang="en-US" sz="3200">
                  <a:solidFill>
                    <a:schemeClr val="accent2"/>
                  </a:solidFill>
                </a:endParaRPr>
              </a:p>
            </p:txBody>
          </p:sp>
        </mc:Choice>
        <mc:Fallback xmlns="">
          <p:sp>
            <p:nvSpPr>
              <p:cNvPr id="21" name="文本框 20">
                <a:extLst>
                  <a:ext uri="{FF2B5EF4-FFF2-40B4-BE49-F238E27FC236}">
                    <a16:creationId xmlns:a16="http://schemas.microsoft.com/office/drawing/2014/main" id="{494270AC-6081-B847-A2BA-2D0C096F8D3F}"/>
                  </a:ext>
                </a:extLst>
              </p:cNvPr>
              <p:cNvSpPr txBox="1">
                <a:spLocks noRot="1" noChangeAspect="1" noMove="1" noResize="1" noEditPoints="1" noAdjustHandles="1" noChangeArrowheads="1" noChangeShapeType="1" noTextEdit="1"/>
              </p:cNvSpPr>
              <p:nvPr/>
            </p:nvSpPr>
            <p:spPr>
              <a:xfrm>
                <a:off x="436305" y="2184692"/>
                <a:ext cx="3022046" cy="492443"/>
              </a:xfrm>
              <a:prstGeom prst="rect">
                <a:avLst/>
              </a:prstGeom>
              <a:blipFill>
                <a:blip r:embed="rId6"/>
                <a:stretch>
                  <a:fillRect l="-2929" b="-32500"/>
                </a:stretch>
              </a:blipFill>
            </p:spPr>
            <p:txBody>
              <a:bodyPr/>
              <a:lstStyle/>
              <a:p>
                <a:r>
                  <a:rPr lang="zh-CN" altLang="en-US">
                    <a:noFill/>
                  </a:rPr>
                  <a:t> </a:t>
                </a:r>
              </a:p>
            </p:txBody>
          </p:sp>
        </mc:Fallback>
      </mc:AlternateContent>
      <mc:AlternateContent xmlns:mc="http://schemas.openxmlformats.org/markup-compatibility/2006" xmlns:a14="http://schemas.microsoft.com/office/drawing/2010/main">
        <mc:Choice Requires="a14">
          <p:sp>
            <p:nvSpPr>
              <p:cNvPr id="22" name="文本框 21">
                <a:extLst>
                  <a:ext uri="{FF2B5EF4-FFF2-40B4-BE49-F238E27FC236}">
                    <a16:creationId xmlns:a16="http://schemas.microsoft.com/office/drawing/2014/main" id="{E66C90CF-AB58-7946-8E6B-19D1CB6CC774}"/>
                  </a:ext>
                </a:extLst>
              </p:cNvPr>
              <p:cNvSpPr txBox="1"/>
              <p:nvPr/>
            </p:nvSpPr>
            <p:spPr>
              <a:xfrm>
                <a:off x="436304" y="2817708"/>
                <a:ext cx="3022046" cy="492443"/>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kumimoji="1" lang="en-US" altLang="zh-CN" sz="3200" b="0" i="1" smtClean="0">
                              <a:solidFill>
                                <a:srgbClr val="547F59"/>
                              </a:solidFill>
                              <a:latin typeface="Cambria Math" panose="02040503050406030204" pitchFamily="18" charset="0"/>
                            </a:rPr>
                          </m:ctrlPr>
                        </m:sSubPr>
                        <m:e>
                          <m:r>
                            <a:rPr kumimoji="1" lang="en-US" altLang="zh-CN" sz="3200" b="0" i="1" smtClean="0">
                              <a:solidFill>
                                <a:srgbClr val="547F59"/>
                              </a:solidFill>
                              <a:latin typeface="Cambria Math" panose="02040503050406030204" pitchFamily="18" charset="0"/>
                            </a:rPr>
                            <m:t>𝑦</m:t>
                          </m:r>
                        </m:e>
                        <m:sub>
                          <m:r>
                            <a:rPr kumimoji="1" lang="en-US" altLang="zh-CN" sz="3200" b="0" i="1" smtClean="0">
                              <a:solidFill>
                                <a:srgbClr val="547F59"/>
                              </a:solidFill>
                              <a:latin typeface="Cambria Math" panose="02040503050406030204" pitchFamily="18" charset="0"/>
                            </a:rPr>
                            <m:t>3</m:t>
                          </m:r>
                        </m:sub>
                      </m:sSub>
                      <m:r>
                        <a:rPr kumimoji="1" lang="en-US" altLang="zh-CN" sz="3200" b="0" i="1" smtClean="0">
                          <a:solidFill>
                            <a:schemeClr val="tx2"/>
                          </a:solidFill>
                          <a:latin typeface="Cambria Math" panose="02040503050406030204" pitchFamily="18" charset="0"/>
                        </a:rPr>
                        <m:t>=</m:t>
                      </m:r>
                      <m:sSub>
                        <m:sSubPr>
                          <m:ctrlPr>
                            <a:rPr kumimoji="1" lang="en-US" altLang="zh-CN" sz="3200" b="0" i="1" smtClean="0">
                              <a:solidFill>
                                <a:srgbClr val="D59556"/>
                              </a:solidFill>
                              <a:latin typeface="Cambria Math" panose="02040503050406030204" pitchFamily="18" charset="0"/>
                            </a:rPr>
                          </m:ctrlPr>
                        </m:sSubPr>
                        <m:e>
                          <m:r>
                            <a:rPr kumimoji="1" lang="en-US" altLang="zh-CN" sz="3200" b="0" i="1" smtClean="0">
                              <a:solidFill>
                                <a:srgbClr val="D59556"/>
                              </a:solidFill>
                              <a:latin typeface="Cambria Math" panose="02040503050406030204" pitchFamily="18" charset="0"/>
                            </a:rPr>
                            <m:t>𝑓</m:t>
                          </m:r>
                        </m:e>
                        <m:sub>
                          <m:r>
                            <a:rPr kumimoji="1" lang="en-US" altLang="zh-CN" sz="3200" b="0" i="1" smtClean="0">
                              <a:solidFill>
                                <a:srgbClr val="D59556"/>
                              </a:solidFill>
                              <a:latin typeface="Cambria Math" panose="02040503050406030204" pitchFamily="18" charset="0"/>
                            </a:rPr>
                            <m:t>3</m:t>
                          </m:r>
                        </m:sub>
                      </m:sSub>
                      <m:d>
                        <m:dPr>
                          <m:ctrlPr>
                            <a:rPr kumimoji="1" lang="en-US" altLang="zh-CN" sz="3200" b="0" i="1" smtClean="0">
                              <a:solidFill>
                                <a:schemeClr val="tx2"/>
                              </a:solidFill>
                              <a:latin typeface="Cambria Math" panose="02040503050406030204" pitchFamily="18" charset="0"/>
                            </a:rPr>
                          </m:ctrlPr>
                        </m:dPr>
                        <m:e>
                          <m:r>
                            <a:rPr kumimoji="1" lang="en-US" altLang="zh-CN" sz="3200" b="0" i="1" smtClean="0">
                              <a:solidFill>
                                <a:srgbClr val="0070C0"/>
                              </a:solidFill>
                              <a:latin typeface="Cambria Math" panose="02040503050406030204" pitchFamily="18" charset="0"/>
                            </a:rPr>
                            <m:t>𝑥</m:t>
                          </m:r>
                          <m:r>
                            <a:rPr kumimoji="1" lang="en-US" altLang="zh-CN" sz="3200" b="0" i="1" smtClean="0">
                              <a:solidFill>
                                <a:schemeClr val="tx2"/>
                              </a:solidFill>
                              <a:latin typeface="Cambria Math" panose="02040503050406030204" pitchFamily="18" charset="0"/>
                            </a:rPr>
                            <m:t>, </m:t>
                          </m:r>
                          <m:r>
                            <a:rPr kumimoji="1" lang="en-US" altLang="zh-CN" sz="3200" b="0" i="1" smtClean="0">
                              <a:solidFill>
                                <a:srgbClr val="718FA3"/>
                              </a:solidFill>
                              <a:latin typeface="Cambria Math" panose="02040503050406030204" pitchFamily="18" charset="0"/>
                            </a:rPr>
                            <m:t>𝐺</m:t>
                          </m:r>
                          <m:r>
                            <a:rPr kumimoji="1" lang="en-US" altLang="zh-CN" sz="3200" b="0" i="1" smtClean="0">
                              <a:solidFill>
                                <a:schemeClr val="tx2"/>
                              </a:solidFill>
                              <a:latin typeface="Cambria Math" panose="02040503050406030204" pitchFamily="18" charset="0"/>
                            </a:rPr>
                            <m:t>;</m:t>
                          </m:r>
                          <m:sSub>
                            <m:sSubPr>
                              <m:ctrlPr>
                                <a:rPr kumimoji="1" lang="en-US" altLang="zh-CN" sz="3200" b="0" i="1" smtClean="0">
                                  <a:solidFill>
                                    <a:srgbClr val="7F4E7A"/>
                                  </a:solidFill>
                                  <a:latin typeface="Cambria Math" panose="02040503050406030204" pitchFamily="18" charset="0"/>
                                </a:rPr>
                              </m:ctrlPr>
                            </m:sSubPr>
                            <m:e>
                              <m:r>
                                <m:rPr>
                                  <m:sty m:val="p"/>
                                </m:rPr>
                                <a:rPr kumimoji="1" lang="en-US" altLang="zh-CN" sz="3200" b="0" i="0" smtClean="0">
                                  <a:solidFill>
                                    <a:srgbClr val="7F4E7A"/>
                                  </a:solidFill>
                                  <a:latin typeface="Cambria Math" panose="02040503050406030204" pitchFamily="18" charset="0"/>
                                </a:rPr>
                                <m:t>Θ</m:t>
                              </m:r>
                            </m:e>
                            <m:sub>
                              <m:r>
                                <a:rPr kumimoji="1" lang="en-US" altLang="zh-CN" sz="3200" b="0" i="0" smtClean="0">
                                  <a:solidFill>
                                    <a:srgbClr val="7F4E7A"/>
                                  </a:solidFill>
                                  <a:latin typeface="Cambria Math" panose="02040503050406030204" pitchFamily="18" charset="0"/>
                                </a:rPr>
                                <m:t>3</m:t>
                              </m:r>
                            </m:sub>
                          </m:sSub>
                        </m:e>
                      </m:d>
                    </m:oMath>
                  </m:oMathPara>
                </a14:m>
                <a:endParaRPr kumimoji="1" lang="zh-CN" altLang="en-US" sz="3200">
                  <a:solidFill>
                    <a:schemeClr val="accent2"/>
                  </a:solidFill>
                </a:endParaRPr>
              </a:p>
            </p:txBody>
          </p:sp>
        </mc:Choice>
        <mc:Fallback xmlns="">
          <p:sp>
            <p:nvSpPr>
              <p:cNvPr id="22" name="文本框 21">
                <a:extLst>
                  <a:ext uri="{FF2B5EF4-FFF2-40B4-BE49-F238E27FC236}">
                    <a16:creationId xmlns:a16="http://schemas.microsoft.com/office/drawing/2014/main" id="{E66C90CF-AB58-7946-8E6B-19D1CB6CC774}"/>
                  </a:ext>
                </a:extLst>
              </p:cNvPr>
              <p:cNvSpPr txBox="1">
                <a:spLocks noRot="1" noChangeAspect="1" noMove="1" noResize="1" noEditPoints="1" noAdjustHandles="1" noChangeArrowheads="1" noChangeShapeType="1" noTextEdit="1"/>
              </p:cNvSpPr>
              <p:nvPr/>
            </p:nvSpPr>
            <p:spPr>
              <a:xfrm>
                <a:off x="436304" y="2817708"/>
                <a:ext cx="3022046" cy="492443"/>
              </a:xfrm>
              <a:prstGeom prst="rect">
                <a:avLst/>
              </a:prstGeom>
              <a:blipFill>
                <a:blip r:embed="rId7"/>
                <a:stretch>
                  <a:fillRect l="-2929" b="-32500"/>
                </a:stretch>
              </a:blipFill>
            </p:spPr>
            <p:txBody>
              <a:bodyPr/>
              <a:lstStyle/>
              <a:p>
                <a:r>
                  <a:rPr lang="zh-CN" altLang="en-US">
                    <a:noFill/>
                  </a:rPr>
                  <a:t> </a:t>
                </a:r>
              </a:p>
            </p:txBody>
          </p:sp>
        </mc:Fallback>
      </mc:AlternateContent>
      <mc:AlternateContent xmlns:mc="http://schemas.openxmlformats.org/markup-compatibility/2006" xmlns:a14="http://schemas.microsoft.com/office/drawing/2010/main">
        <mc:Choice Requires="a14">
          <p:sp>
            <p:nvSpPr>
              <p:cNvPr id="23" name="文本框 22">
                <a:extLst>
                  <a:ext uri="{FF2B5EF4-FFF2-40B4-BE49-F238E27FC236}">
                    <a16:creationId xmlns:a16="http://schemas.microsoft.com/office/drawing/2014/main" id="{14F19438-AAFB-134C-B347-477B11CE5A6A}"/>
                  </a:ext>
                </a:extLst>
              </p:cNvPr>
              <p:cNvSpPr txBox="1"/>
              <p:nvPr/>
            </p:nvSpPr>
            <p:spPr>
              <a:xfrm>
                <a:off x="461171" y="3441199"/>
                <a:ext cx="2988447" cy="492443"/>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kumimoji="1" lang="en-US" altLang="zh-CN" sz="3200" b="0" i="1" smtClean="0">
                              <a:solidFill>
                                <a:srgbClr val="547F59"/>
                              </a:solidFill>
                              <a:latin typeface="Cambria Math" panose="02040503050406030204" pitchFamily="18" charset="0"/>
                            </a:rPr>
                          </m:ctrlPr>
                        </m:sSubPr>
                        <m:e>
                          <m:r>
                            <a:rPr kumimoji="1" lang="en-US" altLang="zh-CN" sz="3200" b="0" i="1" smtClean="0">
                              <a:solidFill>
                                <a:srgbClr val="547F59"/>
                              </a:solidFill>
                              <a:latin typeface="Cambria Math" panose="02040503050406030204" pitchFamily="18" charset="0"/>
                            </a:rPr>
                            <m:t>𝑦</m:t>
                          </m:r>
                        </m:e>
                        <m:sub>
                          <m:r>
                            <a:rPr kumimoji="1" lang="en-US" altLang="zh-CN" sz="3200" b="0" i="1" smtClean="0">
                              <a:solidFill>
                                <a:srgbClr val="547F59"/>
                              </a:solidFill>
                              <a:latin typeface="Cambria Math" panose="02040503050406030204" pitchFamily="18" charset="0"/>
                            </a:rPr>
                            <m:t>4</m:t>
                          </m:r>
                        </m:sub>
                      </m:sSub>
                      <m:r>
                        <a:rPr kumimoji="1" lang="en-US" altLang="zh-CN" sz="3200" b="0" i="1" smtClean="0">
                          <a:solidFill>
                            <a:schemeClr val="tx2"/>
                          </a:solidFill>
                          <a:latin typeface="Cambria Math" panose="02040503050406030204" pitchFamily="18" charset="0"/>
                        </a:rPr>
                        <m:t>=</m:t>
                      </m:r>
                      <m:sSub>
                        <m:sSubPr>
                          <m:ctrlPr>
                            <a:rPr kumimoji="1" lang="en-US" altLang="zh-CN" sz="3200" b="0" i="1" smtClean="0">
                              <a:solidFill>
                                <a:srgbClr val="D59556"/>
                              </a:solidFill>
                              <a:latin typeface="Cambria Math" panose="02040503050406030204" pitchFamily="18" charset="0"/>
                            </a:rPr>
                          </m:ctrlPr>
                        </m:sSubPr>
                        <m:e>
                          <m:r>
                            <a:rPr kumimoji="1" lang="en-US" altLang="zh-CN" sz="3200" b="0" i="1" smtClean="0">
                              <a:solidFill>
                                <a:srgbClr val="D59556"/>
                              </a:solidFill>
                              <a:latin typeface="Cambria Math" panose="02040503050406030204" pitchFamily="18" charset="0"/>
                            </a:rPr>
                            <m:t>𝑓</m:t>
                          </m:r>
                        </m:e>
                        <m:sub>
                          <m:r>
                            <a:rPr kumimoji="1" lang="en-US" altLang="zh-CN" sz="3200" b="0" i="1" smtClean="0">
                              <a:solidFill>
                                <a:srgbClr val="D59556"/>
                              </a:solidFill>
                              <a:latin typeface="Cambria Math" panose="02040503050406030204" pitchFamily="18" charset="0"/>
                            </a:rPr>
                            <m:t>4</m:t>
                          </m:r>
                        </m:sub>
                      </m:sSub>
                      <m:d>
                        <m:dPr>
                          <m:ctrlPr>
                            <a:rPr kumimoji="1" lang="en-US" altLang="zh-CN" sz="3200" b="0" i="1" smtClean="0">
                              <a:solidFill>
                                <a:schemeClr val="tx2"/>
                              </a:solidFill>
                              <a:latin typeface="Cambria Math" panose="02040503050406030204" pitchFamily="18" charset="0"/>
                            </a:rPr>
                          </m:ctrlPr>
                        </m:dPr>
                        <m:e>
                          <m:r>
                            <a:rPr kumimoji="1" lang="en-US" altLang="zh-CN" sz="3200" b="0" i="1" smtClean="0">
                              <a:solidFill>
                                <a:srgbClr val="0070C0"/>
                              </a:solidFill>
                              <a:latin typeface="Cambria Math" panose="02040503050406030204" pitchFamily="18" charset="0"/>
                            </a:rPr>
                            <m:t>𝑥</m:t>
                          </m:r>
                          <m:r>
                            <a:rPr kumimoji="1" lang="en-US" altLang="zh-CN" sz="3200" b="0" i="1" smtClean="0">
                              <a:solidFill>
                                <a:schemeClr val="tx2"/>
                              </a:solidFill>
                              <a:latin typeface="Cambria Math" panose="02040503050406030204" pitchFamily="18" charset="0"/>
                            </a:rPr>
                            <m:t>, </m:t>
                          </m:r>
                          <m:r>
                            <a:rPr kumimoji="1" lang="en-US" altLang="zh-CN" sz="3200" b="0" i="1" smtClean="0">
                              <a:solidFill>
                                <a:srgbClr val="718FA3"/>
                              </a:solidFill>
                              <a:latin typeface="Cambria Math" panose="02040503050406030204" pitchFamily="18" charset="0"/>
                            </a:rPr>
                            <m:t>𝐺</m:t>
                          </m:r>
                          <m:r>
                            <a:rPr kumimoji="1" lang="en-US" altLang="zh-CN" sz="3200" b="0" i="1" smtClean="0">
                              <a:solidFill>
                                <a:schemeClr val="tx2"/>
                              </a:solidFill>
                              <a:latin typeface="Cambria Math" panose="02040503050406030204" pitchFamily="18" charset="0"/>
                            </a:rPr>
                            <m:t>;</m:t>
                          </m:r>
                          <m:sSub>
                            <m:sSubPr>
                              <m:ctrlPr>
                                <a:rPr kumimoji="1" lang="en-US" altLang="zh-CN" sz="3200" b="0" i="1" smtClean="0">
                                  <a:solidFill>
                                    <a:srgbClr val="7F4E7A"/>
                                  </a:solidFill>
                                  <a:latin typeface="Cambria Math" panose="02040503050406030204" pitchFamily="18" charset="0"/>
                                </a:rPr>
                              </m:ctrlPr>
                            </m:sSubPr>
                            <m:e>
                              <m:r>
                                <m:rPr>
                                  <m:sty m:val="p"/>
                                </m:rPr>
                                <a:rPr kumimoji="1" lang="en-US" altLang="zh-CN" sz="3200" b="0" i="0" smtClean="0">
                                  <a:solidFill>
                                    <a:srgbClr val="7F4E7A"/>
                                  </a:solidFill>
                                  <a:latin typeface="Cambria Math" panose="02040503050406030204" pitchFamily="18" charset="0"/>
                                </a:rPr>
                                <m:t>Θ</m:t>
                              </m:r>
                            </m:e>
                            <m:sub>
                              <m:r>
                                <a:rPr kumimoji="1" lang="en-US" altLang="zh-CN" sz="3200" b="0" i="0" smtClean="0">
                                  <a:solidFill>
                                    <a:srgbClr val="7F4E7A"/>
                                  </a:solidFill>
                                  <a:latin typeface="Cambria Math" panose="02040503050406030204" pitchFamily="18" charset="0"/>
                                </a:rPr>
                                <m:t>4</m:t>
                              </m:r>
                            </m:sub>
                          </m:sSub>
                        </m:e>
                      </m:d>
                    </m:oMath>
                  </m:oMathPara>
                </a14:m>
                <a:endParaRPr kumimoji="1" lang="zh-CN" altLang="en-US" sz="3200">
                  <a:solidFill>
                    <a:schemeClr val="accent2"/>
                  </a:solidFill>
                </a:endParaRPr>
              </a:p>
            </p:txBody>
          </p:sp>
        </mc:Choice>
        <mc:Fallback xmlns="">
          <p:sp>
            <p:nvSpPr>
              <p:cNvPr id="23" name="文本框 22">
                <a:extLst>
                  <a:ext uri="{FF2B5EF4-FFF2-40B4-BE49-F238E27FC236}">
                    <a16:creationId xmlns:a16="http://schemas.microsoft.com/office/drawing/2014/main" id="{14F19438-AAFB-134C-B347-477B11CE5A6A}"/>
                  </a:ext>
                </a:extLst>
              </p:cNvPr>
              <p:cNvSpPr txBox="1">
                <a:spLocks noRot="1" noChangeAspect="1" noMove="1" noResize="1" noEditPoints="1" noAdjustHandles="1" noChangeArrowheads="1" noChangeShapeType="1" noTextEdit="1"/>
              </p:cNvSpPr>
              <p:nvPr/>
            </p:nvSpPr>
            <p:spPr>
              <a:xfrm>
                <a:off x="461171" y="3441199"/>
                <a:ext cx="2988447" cy="492443"/>
              </a:xfrm>
              <a:prstGeom prst="rect">
                <a:avLst/>
              </a:prstGeom>
              <a:blipFill>
                <a:blip r:embed="rId8"/>
                <a:stretch>
                  <a:fillRect l="-2966" b="-33333"/>
                </a:stretch>
              </a:blipFill>
            </p:spPr>
            <p:txBody>
              <a:bodyPr/>
              <a:lstStyle/>
              <a:p>
                <a:r>
                  <a:rPr lang="zh-CN" altLang="en-US">
                    <a:noFill/>
                  </a:rPr>
                  <a:t> </a:t>
                </a:r>
              </a:p>
            </p:txBody>
          </p:sp>
        </mc:Fallback>
      </mc:AlternateContent>
      <p:sp>
        <p:nvSpPr>
          <p:cNvPr id="24" name="文本框 23">
            <a:extLst>
              <a:ext uri="{FF2B5EF4-FFF2-40B4-BE49-F238E27FC236}">
                <a16:creationId xmlns:a16="http://schemas.microsoft.com/office/drawing/2014/main" id="{E7DF9E94-ED5B-5B4F-AF99-442744A00615}"/>
              </a:ext>
            </a:extLst>
          </p:cNvPr>
          <p:cNvSpPr txBox="1"/>
          <p:nvPr/>
        </p:nvSpPr>
        <p:spPr>
          <a:xfrm>
            <a:off x="1723310" y="3958629"/>
            <a:ext cx="343364" cy="369332"/>
          </a:xfrm>
          <a:prstGeom prst="rect">
            <a:avLst/>
          </a:prstGeom>
          <a:noFill/>
        </p:spPr>
        <p:txBody>
          <a:bodyPr wrap="none" rtlCol="0">
            <a:spAutoFit/>
          </a:bodyPr>
          <a:lstStyle/>
          <a:p>
            <a:pPr algn="ctr"/>
            <a:r>
              <a:rPr kumimoji="1" lang="en-US" altLang="zh-CN"/>
              <a:t>…</a:t>
            </a:r>
            <a:endParaRPr kumimoji="1" lang="zh-CN" altLang="en-US"/>
          </a:p>
        </p:txBody>
      </p:sp>
      <p:sp>
        <p:nvSpPr>
          <p:cNvPr id="25" name="文本框 24">
            <a:extLst>
              <a:ext uri="{FF2B5EF4-FFF2-40B4-BE49-F238E27FC236}">
                <a16:creationId xmlns:a16="http://schemas.microsoft.com/office/drawing/2014/main" id="{D461B535-35FA-2A4A-A786-11F1C8BB7D13}"/>
              </a:ext>
            </a:extLst>
          </p:cNvPr>
          <p:cNvSpPr txBox="1"/>
          <p:nvPr/>
        </p:nvSpPr>
        <p:spPr>
          <a:xfrm>
            <a:off x="4299448" y="2077959"/>
            <a:ext cx="1018227" cy="369332"/>
          </a:xfrm>
          <a:prstGeom prst="rect">
            <a:avLst/>
          </a:prstGeom>
          <a:noFill/>
        </p:spPr>
        <p:txBody>
          <a:bodyPr wrap="none" rtlCol="0">
            <a:spAutoFit/>
          </a:bodyPr>
          <a:lstStyle/>
          <a:p>
            <a:pPr algn="ctr"/>
            <a:r>
              <a:rPr kumimoji="1" lang="en-US" altLang="zh-CN" i="1">
                <a:solidFill>
                  <a:srgbClr val="D59556"/>
                </a:solidFill>
                <a:latin typeface="Linux Libertine O" panose="02000503000000000000" pitchFamily="2" charset="0"/>
                <a:ea typeface="Linux Libertine O" panose="02000503000000000000" pitchFamily="2" charset="0"/>
                <a:cs typeface="Linux Libertine O" panose="02000503000000000000" pitchFamily="2" charset="0"/>
              </a:rPr>
              <a:t>ensemble</a:t>
            </a:r>
            <a:endParaRPr kumimoji="1" lang="zh-CN" altLang="en-US" i="1">
              <a:solidFill>
                <a:srgbClr val="D59556"/>
              </a:solidFill>
              <a:latin typeface="Linux Libertine O" panose="02000503000000000000" pitchFamily="2" charset="0"/>
              <a:cs typeface="Linux Libertine O" panose="02000503000000000000" pitchFamily="2" charset="0"/>
            </a:endParaRPr>
          </a:p>
        </p:txBody>
      </p:sp>
      <p:sp>
        <p:nvSpPr>
          <p:cNvPr id="26" name="文本框 25">
            <a:extLst>
              <a:ext uri="{FF2B5EF4-FFF2-40B4-BE49-F238E27FC236}">
                <a16:creationId xmlns:a16="http://schemas.microsoft.com/office/drawing/2014/main" id="{83DCA882-E507-FE4B-8679-33DF7B19F1D9}"/>
              </a:ext>
            </a:extLst>
          </p:cNvPr>
          <p:cNvSpPr txBox="1"/>
          <p:nvPr/>
        </p:nvSpPr>
        <p:spPr>
          <a:xfrm>
            <a:off x="6061711" y="2030804"/>
            <a:ext cx="1018227" cy="646331"/>
          </a:xfrm>
          <a:prstGeom prst="rect">
            <a:avLst/>
          </a:prstGeom>
          <a:noFill/>
        </p:spPr>
        <p:txBody>
          <a:bodyPr wrap="none" rtlCol="0">
            <a:spAutoFit/>
          </a:bodyPr>
          <a:lstStyle/>
          <a:p>
            <a:pPr algn="ctr"/>
            <a:r>
              <a:rPr kumimoji="1" lang="en-US" altLang="zh-CN" i="1">
                <a:solidFill>
                  <a:srgbClr val="1470C1"/>
                </a:solidFill>
                <a:latin typeface="Linux Libertine O" panose="02000503000000000000" pitchFamily="2" charset="0"/>
                <a:ea typeface="Linux Libertine O" panose="02000503000000000000" pitchFamily="2" charset="0"/>
                <a:cs typeface="Linux Libertine O" panose="02000503000000000000" pitchFamily="2" charset="0"/>
              </a:rPr>
              <a:t>ensemble</a:t>
            </a:r>
            <a:br>
              <a:rPr kumimoji="1" lang="en-US" altLang="zh-CN" i="1">
                <a:solidFill>
                  <a:srgbClr val="1470C1"/>
                </a:solidFill>
                <a:latin typeface="Linux Libertine O" panose="02000503000000000000" pitchFamily="2" charset="0"/>
                <a:ea typeface="Linux Libertine O" panose="02000503000000000000" pitchFamily="2" charset="0"/>
                <a:cs typeface="Linux Libertine O" panose="02000503000000000000" pitchFamily="2" charset="0"/>
              </a:rPr>
            </a:br>
            <a:r>
              <a:rPr kumimoji="1" lang="en-US" altLang="zh-CN" i="1">
                <a:solidFill>
                  <a:srgbClr val="1470C1"/>
                </a:solidFill>
                <a:latin typeface="Linux Libertine O" panose="02000503000000000000" pitchFamily="2" charset="0"/>
                <a:ea typeface="Linux Libertine O" panose="02000503000000000000" pitchFamily="2" charset="0"/>
                <a:cs typeface="Linux Libertine O" panose="02000503000000000000" pitchFamily="2" charset="0"/>
              </a:rPr>
              <a:t>weights</a:t>
            </a:r>
            <a:endParaRPr kumimoji="1" lang="zh-CN" altLang="en-US" i="1">
              <a:solidFill>
                <a:srgbClr val="1470C1"/>
              </a:solidFill>
              <a:latin typeface="Linux Libertine O" panose="02000503000000000000" pitchFamily="2" charset="0"/>
              <a:cs typeface="Linux Libertine O" panose="02000503000000000000" pitchFamily="2" charset="0"/>
            </a:endParaRPr>
          </a:p>
        </p:txBody>
      </p:sp>
      <mc:AlternateContent xmlns:mc="http://schemas.openxmlformats.org/markup-compatibility/2006" xmlns:a14="http://schemas.microsoft.com/office/drawing/2010/main">
        <mc:Choice Requires="a14">
          <p:sp>
            <p:nvSpPr>
              <p:cNvPr id="27" name="矩形 26">
                <a:extLst>
                  <a:ext uri="{FF2B5EF4-FFF2-40B4-BE49-F238E27FC236}">
                    <a16:creationId xmlns:a16="http://schemas.microsoft.com/office/drawing/2014/main" id="{855A99D9-7B16-984D-A7DD-9D6313BE6EC5}"/>
                  </a:ext>
                </a:extLst>
              </p:cNvPr>
              <p:cNvSpPr/>
              <p:nvPr/>
            </p:nvSpPr>
            <p:spPr>
              <a:xfrm>
                <a:off x="4948586" y="2796593"/>
                <a:ext cx="2226250" cy="707886"/>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kumimoji="1" lang="en-US" altLang="zh-CN" sz="4000" i="1">
                          <a:solidFill>
                            <a:srgbClr val="D59556"/>
                          </a:solidFill>
                          <a:latin typeface="Cambria Math" panose="02040503050406030204" pitchFamily="18" charset="0"/>
                        </a:rPr>
                        <m:t>𝑧</m:t>
                      </m:r>
                      <m:r>
                        <m:rPr>
                          <m:aln/>
                        </m:rPr>
                        <a:rPr kumimoji="1" lang="en-US" altLang="zh-CN" sz="4000" i="1">
                          <a:solidFill>
                            <a:srgbClr val="44546A"/>
                          </a:solidFill>
                          <a:latin typeface="Cambria Math" panose="02040503050406030204" pitchFamily="18" charset="0"/>
                        </a:rPr>
                        <m:t>=</m:t>
                      </m:r>
                      <m:sSup>
                        <m:sSupPr>
                          <m:ctrlPr>
                            <a:rPr kumimoji="1" lang="en-US" altLang="zh-CN" sz="4000" i="1">
                              <a:solidFill>
                                <a:srgbClr val="44546A"/>
                              </a:solidFill>
                              <a:latin typeface="Cambria Math" panose="02040503050406030204" pitchFamily="18" charset="0"/>
                            </a:rPr>
                          </m:ctrlPr>
                        </m:sSupPr>
                        <m:e>
                          <m:r>
                            <a:rPr kumimoji="1" lang="en-US" altLang="zh-CN" sz="4000" b="1">
                              <a:solidFill>
                                <a:srgbClr val="0070C0"/>
                              </a:solidFill>
                              <a:latin typeface="Cambria Math" panose="02040503050406030204" pitchFamily="18" charset="0"/>
                            </a:rPr>
                            <m:t>𝐰</m:t>
                          </m:r>
                        </m:e>
                        <m:sup>
                          <m:r>
                            <a:rPr kumimoji="1" lang="en-US" altLang="zh-CN" sz="4000" i="1">
                              <a:solidFill>
                                <a:srgbClr val="44546A"/>
                              </a:solidFill>
                              <a:latin typeface="Cambria Math" panose="02040503050406030204" pitchFamily="18" charset="0"/>
                            </a:rPr>
                            <m:t>⊤</m:t>
                          </m:r>
                        </m:sup>
                      </m:sSup>
                      <m:r>
                        <a:rPr kumimoji="1" lang="en-US" altLang="zh-CN" sz="4000" b="1">
                          <a:solidFill>
                            <a:srgbClr val="547F59"/>
                          </a:solidFill>
                          <a:latin typeface="Cambria Math" panose="02040503050406030204" pitchFamily="18" charset="0"/>
                        </a:rPr>
                        <m:t>𝐲</m:t>
                      </m:r>
                    </m:oMath>
                  </m:oMathPara>
                </a14:m>
                <a:endParaRPr lang="zh-CN" altLang="en-US" sz="2400"/>
              </a:p>
            </p:txBody>
          </p:sp>
        </mc:Choice>
        <mc:Fallback xmlns="">
          <p:sp>
            <p:nvSpPr>
              <p:cNvPr id="27" name="矩形 26">
                <a:extLst>
                  <a:ext uri="{FF2B5EF4-FFF2-40B4-BE49-F238E27FC236}">
                    <a16:creationId xmlns:a16="http://schemas.microsoft.com/office/drawing/2014/main" id="{855A99D9-7B16-984D-A7DD-9D6313BE6EC5}"/>
                  </a:ext>
                </a:extLst>
              </p:cNvPr>
              <p:cNvSpPr>
                <a:spLocks noRot="1" noChangeAspect="1" noMove="1" noResize="1" noEditPoints="1" noAdjustHandles="1" noChangeArrowheads="1" noChangeShapeType="1" noTextEdit="1"/>
              </p:cNvSpPr>
              <p:nvPr/>
            </p:nvSpPr>
            <p:spPr>
              <a:xfrm>
                <a:off x="4948586" y="2796593"/>
                <a:ext cx="2226250" cy="707886"/>
              </a:xfrm>
              <a:prstGeom prst="rect">
                <a:avLst/>
              </a:prstGeom>
              <a:blipFill>
                <a:blip r:embed="rId9"/>
                <a:stretch>
                  <a:fillRect r="-1136" b="-17857"/>
                </a:stretch>
              </a:blipFill>
            </p:spPr>
            <p:txBody>
              <a:bodyPr/>
              <a:lstStyle/>
              <a:p>
                <a:r>
                  <a:rPr lang="zh-CN" altLang="en-US">
                    <a:noFill/>
                  </a:rPr>
                  <a:t> </a:t>
                </a:r>
              </a:p>
            </p:txBody>
          </p:sp>
        </mc:Fallback>
      </mc:AlternateContent>
      <mc:AlternateContent xmlns:mc="http://schemas.openxmlformats.org/markup-compatibility/2006" xmlns:a14="http://schemas.microsoft.com/office/drawing/2010/main">
        <mc:Choice Requires="a14">
          <p:sp>
            <p:nvSpPr>
              <p:cNvPr id="14" name="文本框 13">
                <a:extLst>
                  <a:ext uri="{FF2B5EF4-FFF2-40B4-BE49-F238E27FC236}">
                    <a16:creationId xmlns:a16="http://schemas.microsoft.com/office/drawing/2014/main" id="{03DF738A-B248-D24A-91A0-7447387F54E7}"/>
                  </a:ext>
                </a:extLst>
              </p:cNvPr>
              <p:cNvSpPr txBox="1"/>
              <p:nvPr/>
            </p:nvSpPr>
            <p:spPr>
              <a:xfrm>
                <a:off x="4401637" y="676837"/>
                <a:ext cx="3517758" cy="1817357"/>
              </a:xfrm>
              <a:prstGeom prst="rect">
                <a:avLst/>
              </a:prstGeom>
              <a:noFill/>
            </p:spPr>
            <p:txBody>
              <a:bodyPr wrap="none" lIns="0" tIns="0" rIns="0" bIns="0" rtlCol="0" anchor="t">
                <a:spAutoFit/>
              </a:bodyPr>
              <a:lstStyle/>
              <a:p>
                <a:pPr>
                  <a:lnSpc>
                    <a:spcPct val="150000"/>
                  </a:lnSpc>
                </a:pPr>
                <a14:m>
                  <m:oMathPara xmlns:m="http://schemas.openxmlformats.org/officeDocument/2006/math">
                    <m:oMathParaPr>
                      <m:jc m:val="centerGroup"/>
                    </m:oMathParaPr>
                    <m:oMath xmlns:m="http://schemas.openxmlformats.org/officeDocument/2006/math">
                      <m:r>
                        <a:rPr kumimoji="1" lang="en-US" altLang="zh-CN" sz="2800" b="0" i="1" smtClean="0">
                          <a:solidFill>
                            <a:srgbClr val="D59556"/>
                          </a:solidFill>
                          <a:latin typeface="Cambria Math" panose="02040503050406030204" pitchFamily="18" charset="0"/>
                        </a:rPr>
                        <m:t>𝑧</m:t>
                      </m:r>
                      <m:d>
                        <m:dPr>
                          <m:ctrlPr>
                            <a:rPr kumimoji="1" lang="en-US" altLang="zh-CN" sz="2800" b="0" i="1" smtClean="0">
                              <a:solidFill>
                                <a:srgbClr val="D59556"/>
                              </a:solidFill>
                              <a:latin typeface="Cambria Math" panose="02040503050406030204" pitchFamily="18" charset="0"/>
                            </a:rPr>
                          </m:ctrlPr>
                        </m:dPr>
                        <m:e>
                          <m:r>
                            <a:rPr kumimoji="1" lang="en-US" altLang="zh-CN" sz="2800" b="0" i="1" smtClean="0">
                              <a:solidFill>
                                <a:srgbClr val="D59556"/>
                              </a:solidFill>
                              <a:latin typeface="Cambria Math" panose="02040503050406030204" pitchFamily="18" charset="0"/>
                            </a:rPr>
                            <m:t>𝑝</m:t>
                          </m:r>
                        </m:e>
                      </m:d>
                      <m:r>
                        <m:rPr>
                          <m:aln/>
                        </m:rPr>
                        <a:rPr kumimoji="1" lang="en-US" altLang="zh-CN" sz="2800" b="0" i="1" smtClean="0">
                          <a:solidFill>
                            <a:schemeClr val="tx2"/>
                          </a:solidFill>
                          <a:latin typeface="Cambria Math" panose="02040503050406030204" pitchFamily="18" charset="0"/>
                        </a:rPr>
                        <m:t>=</m:t>
                      </m:r>
                      <m:nary>
                        <m:naryPr>
                          <m:chr m:val="∑"/>
                          <m:ctrlPr>
                            <a:rPr kumimoji="1" lang="en-US" altLang="zh-CN" sz="2800" b="0" i="1" smtClean="0">
                              <a:solidFill>
                                <a:srgbClr val="7F4E7A"/>
                              </a:solidFill>
                              <a:latin typeface="Cambria Math" panose="02040503050406030204" pitchFamily="18" charset="0"/>
                            </a:rPr>
                          </m:ctrlPr>
                        </m:naryPr>
                        <m:sub>
                          <m:r>
                            <a:rPr kumimoji="1" lang="en-US" altLang="zh-CN" sz="2800" b="0" i="1" smtClean="0">
                              <a:solidFill>
                                <a:srgbClr val="7F4E7A"/>
                              </a:solidFill>
                              <a:latin typeface="Cambria Math" panose="02040503050406030204" pitchFamily="18" charset="0"/>
                            </a:rPr>
                            <m:t>𝑖</m:t>
                          </m:r>
                          <m:r>
                            <a:rPr kumimoji="1" lang="en-US" altLang="zh-CN" sz="2800" b="0" i="1" smtClean="0">
                              <a:solidFill>
                                <a:srgbClr val="7F4E7A"/>
                              </a:solidFill>
                              <a:latin typeface="Cambria Math" panose="02040503050406030204" pitchFamily="18" charset="0"/>
                            </a:rPr>
                            <m:t>=1</m:t>
                          </m:r>
                        </m:sub>
                        <m:sup>
                          <m:r>
                            <a:rPr kumimoji="1" lang="en-US" altLang="zh-CN" sz="2800" b="0" i="1" smtClean="0">
                              <a:solidFill>
                                <a:srgbClr val="7F4E7A"/>
                              </a:solidFill>
                              <a:latin typeface="Cambria Math" panose="02040503050406030204" pitchFamily="18" charset="0"/>
                            </a:rPr>
                            <m:t>𝑁</m:t>
                          </m:r>
                        </m:sup>
                        <m:e>
                          <m:sSub>
                            <m:sSubPr>
                              <m:ctrlPr>
                                <a:rPr kumimoji="1" lang="en-US" altLang="zh-CN" sz="2800" i="1" smtClean="0">
                                  <a:solidFill>
                                    <a:srgbClr val="0070C0"/>
                                  </a:solidFill>
                                  <a:latin typeface="Cambria Math" panose="02040503050406030204" pitchFamily="18" charset="0"/>
                                </a:rPr>
                              </m:ctrlPr>
                            </m:sSubPr>
                            <m:e>
                              <m:r>
                                <a:rPr kumimoji="1" lang="en-US" altLang="zh-CN" sz="2800" i="1">
                                  <a:solidFill>
                                    <a:srgbClr val="0070C0"/>
                                  </a:solidFill>
                                  <a:latin typeface="Cambria Math" panose="02040503050406030204" pitchFamily="18" charset="0"/>
                                </a:rPr>
                                <m:t>𝑤</m:t>
                              </m:r>
                            </m:e>
                            <m:sub>
                              <m:r>
                                <a:rPr kumimoji="1" lang="en-US" altLang="zh-CN" sz="2800" i="1">
                                  <a:solidFill>
                                    <a:srgbClr val="0070C0"/>
                                  </a:solidFill>
                                  <a:latin typeface="Cambria Math" panose="02040503050406030204" pitchFamily="18" charset="0"/>
                                </a:rPr>
                                <m:t>𝑖</m:t>
                              </m:r>
                            </m:sub>
                          </m:sSub>
                          <m:d>
                            <m:dPr>
                              <m:ctrlPr>
                                <a:rPr kumimoji="1" lang="en-US" altLang="zh-CN" sz="2800" b="0" i="1" smtClean="0">
                                  <a:solidFill>
                                    <a:srgbClr val="0070C0"/>
                                  </a:solidFill>
                                  <a:latin typeface="Cambria Math" panose="02040503050406030204" pitchFamily="18" charset="0"/>
                                </a:rPr>
                              </m:ctrlPr>
                            </m:dPr>
                            <m:e>
                              <m:r>
                                <a:rPr kumimoji="1" lang="en-US" altLang="zh-CN" sz="2800" b="0" i="1" smtClean="0">
                                  <a:solidFill>
                                    <a:srgbClr val="0070C0"/>
                                  </a:solidFill>
                                  <a:latin typeface="Cambria Math" panose="02040503050406030204" pitchFamily="18" charset="0"/>
                                </a:rPr>
                                <m:t>𝑝</m:t>
                              </m:r>
                            </m:e>
                          </m:d>
                          <m:sSub>
                            <m:sSubPr>
                              <m:ctrlPr>
                                <a:rPr kumimoji="1" lang="en-US" altLang="zh-CN" sz="2800" i="1" smtClean="0">
                                  <a:solidFill>
                                    <a:srgbClr val="547F59"/>
                                  </a:solidFill>
                                  <a:latin typeface="Cambria Math" panose="02040503050406030204" pitchFamily="18" charset="0"/>
                                </a:rPr>
                              </m:ctrlPr>
                            </m:sSubPr>
                            <m:e>
                              <m:r>
                                <a:rPr kumimoji="1" lang="en-US" altLang="zh-CN" sz="2800" i="1">
                                  <a:solidFill>
                                    <a:srgbClr val="547F59"/>
                                  </a:solidFill>
                                  <a:latin typeface="Cambria Math" panose="02040503050406030204" pitchFamily="18" charset="0"/>
                                </a:rPr>
                                <m:t>𝑦</m:t>
                              </m:r>
                            </m:e>
                            <m:sub>
                              <m:r>
                                <a:rPr kumimoji="1" lang="en-US" altLang="zh-CN" sz="2800" i="1">
                                  <a:solidFill>
                                    <a:srgbClr val="547F59"/>
                                  </a:solidFill>
                                  <a:latin typeface="Cambria Math" panose="02040503050406030204" pitchFamily="18" charset="0"/>
                                </a:rPr>
                                <m:t>𝑖</m:t>
                              </m:r>
                            </m:sub>
                          </m:sSub>
                          <m:d>
                            <m:dPr>
                              <m:ctrlPr>
                                <a:rPr kumimoji="1" lang="en-US" altLang="zh-CN" sz="2800" b="0" i="1" smtClean="0">
                                  <a:solidFill>
                                    <a:srgbClr val="547F59"/>
                                  </a:solidFill>
                                  <a:latin typeface="Cambria Math" panose="02040503050406030204" pitchFamily="18" charset="0"/>
                                </a:rPr>
                              </m:ctrlPr>
                            </m:dPr>
                            <m:e>
                              <m:r>
                                <a:rPr kumimoji="1" lang="en-US" altLang="zh-CN" sz="2800" b="0" i="1" smtClean="0">
                                  <a:solidFill>
                                    <a:srgbClr val="547F59"/>
                                  </a:solidFill>
                                  <a:latin typeface="Cambria Math" panose="02040503050406030204" pitchFamily="18" charset="0"/>
                                </a:rPr>
                                <m:t>𝑝</m:t>
                              </m:r>
                            </m:e>
                          </m:d>
                        </m:e>
                      </m:nary>
                    </m:oMath>
                  </m:oMathPara>
                </a14:m>
                <a:br>
                  <a:rPr kumimoji="1" lang="en-US" altLang="zh-CN" sz="2800" i="1">
                    <a:solidFill>
                      <a:srgbClr val="547F59"/>
                    </a:solidFill>
                    <a:latin typeface="Cambria Math" panose="02040503050406030204" pitchFamily="18" charset="0"/>
                  </a:rPr>
                </a:br>
                <a:endParaRPr kumimoji="1" lang="zh-CN" altLang="en-US" sz="2800" b="1">
                  <a:solidFill>
                    <a:schemeClr val="accent2"/>
                  </a:solidFill>
                </a:endParaRPr>
              </a:p>
            </p:txBody>
          </p:sp>
        </mc:Choice>
        <mc:Fallback xmlns="">
          <p:sp>
            <p:nvSpPr>
              <p:cNvPr id="14" name="文本框 13">
                <a:extLst>
                  <a:ext uri="{FF2B5EF4-FFF2-40B4-BE49-F238E27FC236}">
                    <a16:creationId xmlns:a16="http://schemas.microsoft.com/office/drawing/2014/main" id="{03DF738A-B248-D24A-91A0-7447387F54E7}"/>
                  </a:ext>
                </a:extLst>
              </p:cNvPr>
              <p:cNvSpPr txBox="1">
                <a:spLocks noRot="1" noChangeAspect="1" noMove="1" noResize="1" noEditPoints="1" noAdjustHandles="1" noChangeArrowheads="1" noChangeShapeType="1" noTextEdit="1"/>
              </p:cNvSpPr>
              <p:nvPr/>
            </p:nvSpPr>
            <p:spPr>
              <a:xfrm>
                <a:off x="4401637" y="676837"/>
                <a:ext cx="3517758" cy="1817357"/>
              </a:xfrm>
              <a:prstGeom prst="rect">
                <a:avLst/>
              </a:prstGeom>
              <a:blipFill>
                <a:blip r:embed="rId10"/>
                <a:stretch>
                  <a:fillRect l="-3237" t="-43056" b="-115972"/>
                </a:stretch>
              </a:blipFill>
            </p:spPr>
            <p:txBody>
              <a:bodyPr/>
              <a:lstStyle/>
              <a:p>
                <a:r>
                  <a:rPr lang="zh-CN" altLang="en-US">
                    <a:noFill/>
                  </a:rPr>
                  <a:t> </a:t>
                </a:r>
              </a:p>
            </p:txBody>
          </p:sp>
        </mc:Fallback>
      </mc:AlternateContent>
    </p:spTree>
    <p:custDataLst>
      <p:tags r:id="rId1"/>
    </p:custDataLst>
    <p:extLst>
      <p:ext uri="{BB962C8B-B14F-4D97-AF65-F5344CB8AC3E}">
        <p14:creationId xmlns:p14="http://schemas.microsoft.com/office/powerpoint/2010/main" val="41092839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advTm="3307">
        <p159:morph option="byObject"/>
      </p:transition>
    </mc:Choice>
    <mc:Fallback xmlns="">
      <p:transition spd="slow" advTm="3307">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a:extLst>
              <a:ext uri="{FF2B5EF4-FFF2-40B4-BE49-F238E27FC236}">
                <a16:creationId xmlns:a16="http://schemas.microsoft.com/office/drawing/2014/main" id="{F9D86B02-68D1-DF44-BEA8-E8C043542449}"/>
              </a:ext>
            </a:extLst>
          </p:cNvPr>
          <p:cNvSpPr>
            <a:spLocks noGrp="1"/>
          </p:cNvSpPr>
          <p:nvPr>
            <p:ph type="title"/>
          </p:nvPr>
        </p:nvSpPr>
        <p:spPr/>
        <p:txBody>
          <a:bodyPr>
            <a:normAutofit/>
          </a:bodyPr>
          <a:lstStyle/>
          <a:p>
            <a:r>
              <a:rPr kumimoji="1" lang="en-US" altLang="zh-CN" sz="2800">
                <a:solidFill>
                  <a:schemeClr val="bg1"/>
                </a:solidFill>
              </a:rPr>
              <a:t>The</a:t>
            </a:r>
            <a:r>
              <a:rPr kumimoji="1" lang="zh-CN" altLang="en-US" sz="2800">
                <a:solidFill>
                  <a:schemeClr val="bg1"/>
                </a:solidFill>
              </a:rPr>
              <a:t> </a:t>
            </a:r>
            <a:r>
              <a:rPr kumimoji="1" lang="en-US" altLang="zh-CN" sz="2800">
                <a:solidFill>
                  <a:schemeClr val="bg1"/>
                </a:solidFill>
              </a:rPr>
              <a:t>Objective Function</a:t>
            </a:r>
            <a:endParaRPr kumimoji="1" lang="zh-CN" altLang="en-US" sz="2800">
              <a:solidFill>
                <a:schemeClr val="bg1"/>
              </a:solidFill>
            </a:endParaRPr>
          </a:p>
        </p:txBody>
      </p:sp>
      <mc:AlternateContent xmlns:mc="http://schemas.openxmlformats.org/markup-compatibility/2006" xmlns:a14="http://schemas.microsoft.com/office/drawing/2010/main">
        <mc:Choice Requires="a14">
          <p:sp>
            <p:nvSpPr>
              <p:cNvPr id="4" name="矩形 3">
                <a:extLst>
                  <a:ext uri="{FF2B5EF4-FFF2-40B4-BE49-F238E27FC236}">
                    <a16:creationId xmlns:a16="http://schemas.microsoft.com/office/drawing/2014/main" id="{B382158B-DA7C-AB4D-A4D2-4492AE721647}"/>
                  </a:ext>
                </a:extLst>
              </p:cNvPr>
              <p:cNvSpPr/>
              <p:nvPr/>
            </p:nvSpPr>
            <p:spPr>
              <a:xfrm>
                <a:off x="3458875" y="1538991"/>
                <a:ext cx="2226250" cy="707886"/>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kumimoji="1" lang="en-US" altLang="zh-CN" sz="4000" i="1">
                          <a:solidFill>
                            <a:srgbClr val="D59556"/>
                          </a:solidFill>
                          <a:latin typeface="Cambria Math" panose="02040503050406030204" pitchFamily="18" charset="0"/>
                        </a:rPr>
                        <m:t>𝑧</m:t>
                      </m:r>
                      <m:r>
                        <m:rPr>
                          <m:aln/>
                        </m:rPr>
                        <a:rPr kumimoji="1" lang="en-US" altLang="zh-CN" sz="4000" i="1">
                          <a:solidFill>
                            <a:srgbClr val="44546A"/>
                          </a:solidFill>
                          <a:latin typeface="Cambria Math" panose="02040503050406030204" pitchFamily="18" charset="0"/>
                        </a:rPr>
                        <m:t>=</m:t>
                      </m:r>
                      <m:sSup>
                        <m:sSupPr>
                          <m:ctrlPr>
                            <a:rPr kumimoji="1" lang="en-US" altLang="zh-CN" sz="4000" i="1">
                              <a:solidFill>
                                <a:srgbClr val="44546A"/>
                              </a:solidFill>
                              <a:latin typeface="Cambria Math" panose="02040503050406030204" pitchFamily="18" charset="0"/>
                            </a:rPr>
                          </m:ctrlPr>
                        </m:sSupPr>
                        <m:e>
                          <m:r>
                            <a:rPr kumimoji="1" lang="en-US" altLang="zh-CN" sz="4000" b="1">
                              <a:solidFill>
                                <a:srgbClr val="0070C0"/>
                              </a:solidFill>
                              <a:latin typeface="Cambria Math" panose="02040503050406030204" pitchFamily="18" charset="0"/>
                            </a:rPr>
                            <m:t>𝐰</m:t>
                          </m:r>
                        </m:e>
                        <m:sup>
                          <m:r>
                            <a:rPr kumimoji="1" lang="en-US" altLang="zh-CN" sz="4000" i="1">
                              <a:solidFill>
                                <a:srgbClr val="44546A"/>
                              </a:solidFill>
                              <a:latin typeface="Cambria Math" panose="02040503050406030204" pitchFamily="18" charset="0"/>
                            </a:rPr>
                            <m:t>⊤</m:t>
                          </m:r>
                        </m:sup>
                      </m:sSup>
                      <m:r>
                        <a:rPr kumimoji="1" lang="en-US" altLang="zh-CN" sz="4000" b="1">
                          <a:solidFill>
                            <a:srgbClr val="547F59"/>
                          </a:solidFill>
                          <a:latin typeface="Cambria Math" panose="02040503050406030204" pitchFamily="18" charset="0"/>
                        </a:rPr>
                        <m:t>𝐲</m:t>
                      </m:r>
                    </m:oMath>
                  </m:oMathPara>
                </a14:m>
                <a:endParaRPr lang="zh-CN" altLang="en-US" sz="2400"/>
              </a:p>
            </p:txBody>
          </p:sp>
        </mc:Choice>
        <mc:Fallback xmlns="">
          <p:sp>
            <p:nvSpPr>
              <p:cNvPr id="4" name="矩形 3">
                <a:extLst>
                  <a:ext uri="{FF2B5EF4-FFF2-40B4-BE49-F238E27FC236}">
                    <a16:creationId xmlns:a16="http://schemas.microsoft.com/office/drawing/2014/main" id="{B382158B-DA7C-AB4D-A4D2-4492AE721647}"/>
                  </a:ext>
                </a:extLst>
              </p:cNvPr>
              <p:cNvSpPr>
                <a:spLocks noRot="1" noChangeAspect="1" noMove="1" noResize="1" noEditPoints="1" noAdjustHandles="1" noChangeArrowheads="1" noChangeShapeType="1" noTextEdit="1"/>
              </p:cNvSpPr>
              <p:nvPr/>
            </p:nvSpPr>
            <p:spPr>
              <a:xfrm>
                <a:off x="3458875" y="1538991"/>
                <a:ext cx="2226250" cy="707886"/>
              </a:xfrm>
              <a:prstGeom prst="rect">
                <a:avLst/>
              </a:prstGeom>
              <a:blipFill>
                <a:blip r:embed="rId3"/>
                <a:stretch>
                  <a:fillRect r="-1136" b="-15517"/>
                </a:stretch>
              </a:blipFill>
            </p:spPr>
            <p:txBody>
              <a:bodyPr/>
              <a:lstStyle/>
              <a:p>
                <a:r>
                  <a:rPr lang="zh-CN" altLang="en-US">
                    <a:noFill/>
                  </a:rPr>
                  <a:t> </a:t>
                </a:r>
              </a:p>
            </p:txBody>
          </p:sp>
        </mc:Fallback>
      </mc:AlternateContent>
      <mc:AlternateContent xmlns:mc="http://schemas.openxmlformats.org/markup-compatibility/2006" xmlns:a14="http://schemas.microsoft.com/office/drawing/2010/main">
        <mc:Choice Requires="a14">
          <p:sp>
            <p:nvSpPr>
              <p:cNvPr id="5" name="矩形 4">
                <a:extLst>
                  <a:ext uri="{FF2B5EF4-FFF2-40B4-BE49-F238E27FC236}">
                    <a16:creationId xmlns:a16="http://schemas.microsoft.com/office/drawing/2014/main" id="{A404D036-0B23-0649-A40A-79E97235242D}"/>
                  </a:ext>
                </a:extLst>
              </p:cNvPr>
              <p:cNvSpPr/>
              <p:nvPr/>
            </p:nvSpPr>
            <p:spPr>
              <a:xfrm>
                <a:off x="1984817" y="2609260"/>
                <a:ext cx="5174365" cy="905633"/>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func>
                        <m:funcPr>
                          <m:ctrlPr>
                            <a:rPr kumimoji="1" lang="en-US" altLang="zh-CN" sz="4000" i="1" smtClean="0">
                              <a:solidFill>
                                <a:srgbClr val="D59556"/>
                              </a:solidFill>
                              <a:latin typeface="Cambria Math" panose="02040503050406030204" pitchFamily="18" charset="0"/>
                            </a:rPr>
                          </m:ctrlPr>
                        </m:funcPr>
                        <m:fName>
                          <m:sSup>
                            <m:sSupPr>
                              <m:ctrlPr>
                                <a:rPr kumimoji="1" lang="en-US" altLang="zh-CN" sz="4000" b="1" i="1" smtClean="0">
                                  <a:solidFill>
                                    <a:srgbClr val="0070C0"/>
                                  </a:solidFill>
                                  <a:latin typeface="Cambria Math" panose="02040503050406030204" pitchFamily="18" charset="0"/>
                                </a:rPr>
                              </m:ctrlPr>
                            </m:sSupPr>
                            <m:e>
                              <m:r>
                                <a:rPr kumimoji="1" lang="en-US" altLang="zh-CN" sz="4000" b="1">
                                  <a:solidFill>
                                    <a:srgbClr val="0070C0"/>
                                  </a:solidFill>
                                  <a:latin typeface="Cambria Math" panose="02040503050406030204" pitchFamily="18" charset="0"/>
                                </a:rPr>
                                <m:t>𝐰</m:t>
                              </m:r>
                            </m:e>
                            <m:sup>
                              <m:r>
                                <a:rPr kumimoji="1" lang="en-US" altLang="zh-CN" sz="4000" b="1" i="0" smtClean="0">
                                  <a:solidFill>
                                    <a:srgbClr val="0070C0"/>
                                  </a:solidFill>
                                  <a:latin typeface="Cambria Math" panose="02040503050406030204" pitchFamily="18" charset="0"/>
                                </a:rPr>
                                <m:t>∗</m:t>
                              </m:r>
                            </m:sup>
                          </m:sSup>
                          <m:r>
                            <a:rPr kumimoji="1" lang="en-US" altLang="zh-CN" sz="4000" b="0" i="0" smtClean="0">
                              <a:solidFill>
                                <a:srgbClr val="0070C0"/>
                              </a:solidFill>
                              <a:latin typeface="Cambria Math" panose="02040503050406030204" pitchFamily="18" charset="0"/>
                            </a:rPr>
                            <m:t>=</m:t>
                          </m:r>
                          <m:limLow>
                            <m:limLowPr>
                              <m:ctrlPr>
                                <a:rPr kumimoji="1" lang="en-US" altLang="zh-CN" sz="4000" b="0" i="1" smtClean="0">
                                  <a:solidFill>
                                    <a:srgbClr val="3D3D3D"/>
                                  </a:solidFill>
                                  <a:latin typeface="Cambria Math" panose="02040503050406030204" pitchFamily="18" charset="0"/>
                                </a:rPr>
                              </m:ctrlPr>
                            </m:limLowPr>
                            <m:e>
                              <m:r>
                                <m:rPr>
                                  <m:sty m:val="p"/>
                                </m:rPr>
                                <a:rPr kumimoji="1" lang="en-US" altLang="zh-CN" sz="4000">
                                  <a:solidFill>
                                    <a:srgbClr val="3D3D3D"/>
                                  </a:solidFill>
                                  <a:latin typeface="Cambria Math" panose="02040503050406030204" pitchFamily="18" charset="0"/>
                                </a:rPr>
                                <m:t>min</m:t>
                              </m:r>
                            </m:e>
                            <m:lim>
                              <m:r>
                                <a:rPr kumimoji="1" lang="en-US" altLang="zh-CN" sz="4000" b="1" i="0" smtClean="0">
                                  <a:solidFill>
                                    <a:srgbClr val="1470C1"/>
                                  </a:solidFill>
                                  <a:latin typeface="Cambria Math" panose="02040503050406030204" pitchFamily="18" charset="0"/>
                                </a:rPr>
                                <m:t>𝐰</m:t>
                              </m:r>
                            </m:lim>
                          </m:limLow>
                        </m:fName>
                        <m:e>
                          <m:r>
                            <a:rPr kumimoji="1" lang="en-US" altLang="zh-CN" sz="4000" i="1">
                              <a:solidFill>
                                <a:srgbClr val="3D3D3D"/>
                              </a:solidFill>
                              <a:latin typeface="Cambria Math" panose="02040503050406030204" pitchFamily="18" charset="0"/>
                              <a:ea typeface="Cambria Math" panose="02040503050406030204" pitchFamily="18" charset="0"/>
                            </a:rPr>
                            <m:t>𝔼</m:t>
                          </m:r>
                          <m:d>
                            <m:dPr>
                              <m:begChr m:val="["/>
                              <m:endChr m:val="]"/>
                              <m:ctrlPr>
                                <a:rPr kumimoji="1" lang="en-US" altLang="zh-CN" sz="4000" i="1">
                                  <a:solidFill>
                                    <a:srgbClr val="3D3D3D"/>
                                  </a:solidFill>
                                  <a:latin typeface="Cambria Math" panose="02040503050406030204" pitchFamily="18" charset="0"/>
                                  <a:ea typeface="Cambria Math" panose="02040503050406030204" pitchFamily="18" charset="0"/>
                                </a:rPr>
                              </m:ctrlPr>
                            </m:dPr>
                            <m:e>
                              <m:sSup>
                                <m:sSupPr>
                                  <m:ctrlPr>
                                    <a:rPr kumimoji="1" lang="en-US" altLang="zh-CN" sz="4000" i="1">
                                      <a:solidFill>
                                        <a:srgbClr val="3D3D3D"/>
                                      </a:solidFill>
                                      <a:latin typeface="Cambria Math" panose="02040503050406030204" pitchFamily="18" charset="0"/>
                                      <a:ea typeface="Cambria Math" panose="02040503050406030204" pitchFamily="18" charset="0"/>
                                    </a:rPr>
                                  </m:ctrlPr>
                                </m:sSupPr>
                                <m:e>
                                  <m:d>
                                    <m:dPr>
                                      <m:ctrlPr>
                                        <a:rPr kumimoji="1" lang="en-US" altLang="zh-CN" sz="4000" i="1">
                                          <a:solidFill>
                                            <a:srgbClr val="3D3D3D"/>
                                          </a:solidFill>
                                          <a:latin typeface="Cambria Math" panose="02040503050406030204" pitchFamily="18" charset="0"/>
                                          <a:ea typeface="Cambria Math" panose="02040503050406030204" pitchFamily="18" charset="0"/>
                                        </a:rPr>
                                      </m:ctrlPr>
                                    </m:dPr>
                                    <m:e>
                                      <m:r>
                                        <a:rPr kumimoji="1" lang="en-US" altLang="zh-CN" sz="4000" i="1">
                                          <a:solidFill>
                                            <a:srgbClr val="D59556"/>
                                          </a:solidFill>
                                          <a:latin typeface="Cambria Math" panose="02040503050406030204" pitchFamily="18" charset="0"/>
                                        </a:rPr>
                                        <m:t>𝑧</m:t>
                                      </m:r>
                                      <m:r>
                                        <a:rPr kumimoji="1" lang="en-US" altLang="zh-CN" sz="4000" i="1">
                                          <a:solidFill>
                                            <a:srgbClr val="3D3D3D"/>
                                          </a:solidFill>
                                          <a:latin typeface="Cambria Math" panose="02040503050406030204" pitchFamily="18" charset="0"/>
                                        </a:rPr>
                                        <m:t>−</m:t>
                                      </m:r>
                                      <m:r>
                                        <a:rPr kumimoji="1" lang="en-US" altLang="zh-CN" sz="4000" i="1">
                                          <a:solidFill>
                                            <a:srgbClr val="7F4E7A"/>
                                          </a:solidFill>
                                          <a:latin typeface="Cambria Math" panose="02040503050406030204" pitchFamily="18" charset="0"/>
                                        </a:rPr>
                                        <m:t>𝜇</m:t>
                                      </m:r>
                                    </m:e>
                                  </m:d>
                                </m:e>
                                <m:sup>
                                  <m:r>
                                    <a:rPr kumimoji="1" lang="en-US" altLang="zh-CN" sz="4000" i="1">
                                      <a:solidFill>
                                        <a:srgbClr val="3D3D3D"/>
                                      </a:solidFill>
                                      <a:latin typeface="Cambria Math" panose="02040503050406030204" pitchFamily="18" charset="0"/>
                                      <a:ea typeface="Cambria Math" panose="02040503050406030204" pitchFamily="18" charset="0"/>
                                    </a:rPr>
                                    <m:t>2</m:t>
                                  </m:r>
                                </m:sup>
                              </m:sSup>
                              <m:r>
                                <a:rPr kumimoji="1" lang="en-US" altLang="zh-CN" sz="4000" i="1">
                                  <a:solidFill>
                                    <a:srgbClr val="3D3D3D"/>
                                  </a:solidFill>
                                  <a:latin typeface="Cambria Math" panose="02040503050406030204" pitchFamily="18" charset="0"/>
                                  <a:ea typeface="Cambria Math" panose="02040503050406030204" pitchFamily="18" charset="0"/>
                                </a:rPr>
                                <m:t> </m:t>
                              </m:r>
                            </m:e>
                          </m:d>
                        </m:e>
                      </m:func>
                    </m:oMath>
                  </m:oMathPara>
                </a14:m>
                <a:endParaRPr lang="zh-CN" altLang="en-US" sz="1200"/>
              </a:p>
            </p:txBody>
          </p:sp>
        </mc:Choice>
        <mc:Fallback xmlns="">
          <p:sp>
            <p:nvSpPr>
              <p:cNvPr id="5" name="矩形 4">
                <a:extLst>
                  <a:ext uri="{FF2B5EF4-FFF2-40B4-BE49-F238E27FC236}">
                    <a16:creationId xmlns:a16="http://schemas.microsoft.com/office/drawing/2014/main" id="{A404D036-0B23-0649-A40A-79E97235242D}"/>
                  </a:ext>
                </a:extLst>
              </p:cNvPr>
              <p:cNvSpPr>
                <a:spLocks noRot="1" noChangeAspect="1" noMove="1" noResize="1" noEditPoints="1" noAdjustHandles="1" noChangeArrowheads="1" noChangeShapeType="1" noTextEdit="1"/>
              </p:cNvSpPr>
              <p:nvPr/>
            </p:nvSpPr>
            <p:spPr>
              <a:xfrm>
                <a:off x="1984817" y="2609260"/>
                <a:ext cx="5174365" cy="905633"/>
              </a:xfrm>
              <a:prstGeom prst="rect">
                <a:avLst/>
              </a:prstGeom>
              <a:blipFill>
                <a:blip r:embed="rId4"/>
                <a:stretch>
                  <a:fillRect b="-4167"/>
                </a:stretch>
              </a:blipFill>
            </p:spPr>
            <p:txBody>
              <a:bodyPr/>
              <a:lstStyle/>
              <a:p>
                <a:r>
                  <a:rPr lang="zh-CN" altLang="en-US">
                    <a:noFill/>
                  </a:rPr>
                  <a:t> </a:t>
                </a:r>
              </a:p>
            </p:txBody>
          </p:sp>
        </mc:Fallback>
      </mc:AlternateContent>
      <p:cxnSp>
        <p:nvCxnSpPr>
          <p:cNvPr id="6" name="直线连接符 5">
            <a:extLst>
              <a:ext uri="{FF2B5EF4-FFF2-40B4-BE49-F238E27FC236}">
                <a16:creationId xmlns:a16="http://schemas.microsoft.com/office/drawing/2014/main" id="{46AF6E5B-F5B5-E440-8141-01AE6CC73660}"/>
              </a:ext>
            </a:extLst>
          </p:cNvPr>
          <p:cNvCxnSpPr/>
          <p:nvPr/>
        </p:nvCxnSpPr>
        <p:spPr>
          <a:xfrm>
            <a:off x="2486412" y="2388791"/>
            <a:ext cx="4018649" cy="0"/>
          </a:xfrm>
          <a:prstGeom prst="line">
            <a:avLst/>
          </a:prstGeom>
          <a:ln w="9525"/>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7" name="矩形 6">
                <a:extLst>
                  <a:ext uri="{FF2B5EF4-FFF2-40B4-BE49-F238E27FC236}">
                    <a16:creationId xmlns:a16="http://schemas.microsoft.com/office/drawing/2014/main" id="{F2D47EFE-5849-394E-84AC-8F833F65B4AC}"/>
                  </a:ext>
                </a:extLst>
              </p:cNvPr>
              <p:cNvSpPr/>
              <p:nvPr/>
            </p:nvSpPr>
            <p:spPr>
              <a:xfrm>
                <a:off x="5764601" y="3649801"/>
                <a:ext cx="3024995" cy="871264"/>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d>
                        <m:dPr>
                          <m:begChr m:val=""/>
                          <m:endChr m:val=""/>
                          <m:ctrlPr>
                            <a:rPr kumimoji="1" lang="en-US" altLang="zh-CN" b="0" i="1" smtClean="0">
                              <a:solidFill>
                                <a:schemeClr val="bg2">
                                  <a:lumMod val="50000"/>
                                </a:schemeClr>
                              </a:solidFill>
                              <a:latin typeface="Cambria Math" panose="02040503050406030204" pitchFamily="18" charset="0"/>
                            </a:rPr>
                          </m:ctrlPr>
                        </m:dPr>
                        <m:e>
                          <m:r>
                            <m:rPr>
                              <m:sty m:val="p"/>
                            </m:rPr>
                            <a:rPr kumimoji="1" lang="en-US" altLang="zh-CN" b="0" i="0" smtClean="0">
                              <a:solidFill>
                                <a:schemeClr val="bg2">
                                  <a:lumMod val="50000"/>
                                </a:schemeClr>
                              </a:solidFill>
                              <a:latin typeface="Cambria Math" panose="02040503050406030204" pitchFamily="18" charset="0"/>
                            </a:rPr>
                            <m:t>s</m:t>
                          </m:r>
                          <m:r>
                            <a:rPr kumimoji="1" lang="en-US" altLang="zh-CN" b="0" i="0" smtClean="0">
                              <a:solidFill>
                                <a:schemeClr val="bg2">
                                  <a:lumMod val="50000"/>
                                </a:schemeClr>
                              </a:solidFill>
                              <a:latin typeface="Cambria Math" panose="02040503050406030204" pitchFamily="18" charset="0"/>
                            </a:rPr>
                            <m:t>.</m:t>
                          </m:r>
                          <m:r>
                            <m:rPr>
                              <m:sty m:val="p"/>
                            </m:rPr>
                            <a:rPr kumimoji="1" lang="en-US" altLang="zh-CN" b="0" i="0" smtClean="0">
                              <a:solidFill>
                                <a:schemeClr val="bg2">
                                  <a:lumMod val="50000"/>
                                </a:schemeClr>
                              </a:solidFill>
                              <a:latin typeface="Cambria Math" panose="02040503050406030204" pitchFamily="18" charset="0"/>
                            </a:rPr>
                            <m:t>t</m:t>
                          </m:r>
                          <m:r>
                            <a:rPr kumimoji="1" lang="en-US" altLang="zh-CN" b="0" i="0" smtClean="0">
                              <a:solidFill>
                                <a:schemeClr val="bg2">
                                  <a:lumMod val="50000"/>
                                </a:schemeClr>
                              </a:solidFill>
                              <a:latin typeface="Cambria Math" panose="02040503050406030204" pitchFamily="18" charset="0"/>
                            </a:rPr>
                            <m:t>. </m:t>
                          </m:r>
                          <m:r>
                            <a:rPr kumimoji="1" lang="en-US" altLang="zh-CN" b="0" i="1" smtClean="0">
                              <a:solidFill>
                                <a:schemeClr val="bg2">
                                  <a:lumMod val="50000"/>
                                </a:schemeClr>
                              </a:solidFill>
                              <a:latin typeface="Cambria Math" panose="02040503050406030204" pitchFamily="18" charset="0"/>
                            </a:rPr>
                            <m:t>   </m:t>
                          </m:r>
                          <m:nary>
                            <m:naryPr>
                              <m:chr m:val="∑"/>
                              <m:ctrlPr>
                                <a:rPr kumimoji="1" lang="en-US" altLang="zh-CN" b="0" i="1" smtClean="0">
                                  <a:solidFill>
                                    <a:schemeClr val="bg2">
                                      <a:lumMod val="50000"/>
                                    </a:schemeClr>
                                  </a:solidFill>
                                  <a:latin typeface="Cambria Math" panose="02040503050406030204" pitchFamily="18" charset="0"/>
                                </a:rPr>
                              </m:ctrlPr>
                            </m:naryPr>
                            <m:sub>
                              <m:r>
                                <a:rPr kumimoji="1" lang="en-US" altLang="zh-CN" b="0" i="1" smtClean="0">
                                  <a:solidFill>
                                    <a:schemeClr val="bg2">
                                      <a:lumMod val="50000"/>
                                    </a:schemeClr>
                                  </a:solidFill>
                                  <a:latin typeface="Cambria Math" panose="02040503050406030204" pitchFamily="18" charset="0"/>
                                </a:rPr>
                                <m:t>𝑖</m:t>
                              </m:r>
                              <m:r>
                                <a:rPr kumimoji="1" lang="en-US" altLang="zh-CN" b="0" i="1" smtClean="0">
                                  <a:solidFill>
                                    <a:schemeClr val="bg2">
                                      <a:lumMod val="50000"/>
                                    </a:schemeClr>
                                  </a:solidFill>
                                  <a:latin typeface="Cambria Math" panose="02040503050406030204" pitchFamily="18" charset="0"/>
                                </a:rPr>
                                <m:t>=1</m:t>
                              </m:r>
                            </m:sub>
                            <m:sup>
                              <m:r>
                                <a:rPr kumimoji="1" lang="en-US" altLang="zh-CN" b="0" i="1" smtClean="0">
                                  <a:solidFill>
                                    <a:schemeClr val="bg2">
                                      <a:lumMod val="50000"/>
                                    </a:schemeClr>
                                  </a:solidFill>
                                  <a:latin typeface="Cambria Math" panose="02040503050406030204" pitchFamily="18" charset="0"/>
                                </a:rPr>
                                <m:t>𝑁</m:t>
                              </m:r>
                            </m:sup>
                            <m:e>
                              <m:sSub>
                                <m:sSubPr>
                                  <m:ctrlPr>
                                    <a:rPr kumimoji="1" lang="en-US" altLang="zh-CN" b="0" i="1" smtClean="0">
                                      <a:solidFill>
                                        <a:schemeClr val="bg2">
                                          <a:lumMod val="50000"/>
                                        </a:schemeClr>
                                      </a:solidFill>
                                      <a:latin typeface="Cambria Math" panose="02040503050406030204" pitchFamily="18" charset="0"/>
                                    </a:rPr>
                                  </m:ctrlPr>
                                </m:sSubPr>
                                <m:e>
                                  <m:r>
                                    <a:rPr kumimoji="1" lang="en-US" altLang="zh-CN" b="0" i="1" smtClean="0">
                                      <a:solidFill>
                                        <a:schemeClr val="bg2">
                                          <a:lumMod val="50000"/>
                                        </a:schemeClr>
                                      </a:solidFill>
                                      <a:latin typeface="Cambria Math" panose="02040503050406030204" pitchFamily="18" charset="0"/>
                                    </a:rPr>
                                    <m:t>𝑤</m:t>
                                  </m:r>
                                </m:e>
                                <m:sub>
                                  <m:r>
                                    <a:rPr kumimoji="1" lang="en-US" altLang="zh-CN" b="0" i="1" smtClean="0">
                                      <a:solidFill>
                                        <a:schemeClr val="bg2">
                                          <a:lumMod val="50000"/>
                                        </a:schemeClr>
                                      </a:solidFill>
                                      <a:latin typeface="Cambria Math" panose="02040503050406030204" pitchFamily="18" charset="0"/>
                                    </a:rPr>
                                    <m:t>𝑖</m:t>
                                  </m:r>
                                </m:sub>
                              </m:sSub>
                            </m:e>
                          </m:nary>
                          <m:r>
                            <a:rPr kumimoji="1" lang="en-US" altLang="zh-CN" b="0" i="1" smtClean="0">
                              <a:solidFill>
                                <a:schemeClr val="bg2">
                                  <a:lumMod val="50000"/>
                                </a:schemeClr>
                              </a:solidFill>
                              <a:latin typeface="Cambria Math" panose="02040503050406030204" pitchFamily="18" charset="0"/>
                            </a:rPr>
                            <m:t>=1</m:t>
                          </m:r>
                          <m:r>
                            <a:rPr kumimoji="1" lang="en-US" altLang="zh-CN" i="1">
                              <a:solidFill>
                                <a:schemeClr val="bg2">
                                  <a:lumMod val="50000"/>
                                </a:schemeClr>
                              </a:solidFill>
                              <a:latin typeface="Cambria Math" panose="02040503050406030204" pitchFamily="18" charset="0"/>
                            </a:rPr>
                            <m:t>  </m:t>
                          </m:r>
                          <m:r>
                            <m:rPr>
                              <m:sty m:val="p"/>
                            </m:rPr>
                            <a:rPr kumimoji="1" lang="en-US" altLang="zh-CN">
                              <a:solidFill>
                                <a:schemeClr val="bg2">
                                  <a:lumMod val="50000"/>
                                </a:schemeClr>
                              </a:solidFill>
                              <a:latin typeface="Cambria Math" panose="02040503050406030204" pitchFamily="18" charset="0"/>
                            </a:rPr>
                            <m:t>and</m:t>
                          </m:r>
                          <m:r>
                            <a:rPr kumimoji="1" lang="en-US" altLang="zh-CN" b="0" i="1" smtClean="0">
                              <a:solidFill>
                                <a:schemeClr val="bg2">
                                  <a:lumMod val="50000"/>
                                </a:schemeClr>
                              </a:solidFill>
                              <a:latin typeface="Cambria Math" panose="02040503050406030204" pitchFamily="18" charset="0"/>
                            </a:rPr>
                            <m:t>  </m:t>
                          </m:r>
                          <m:sSub>
                            <m:sSubPr>
                              <m:ctrlPr>
                                <a:rPr kumimoji="1" lang="en-US" altLang="zh-CN" i="1">
                                  <a:solidFill>
                                    <a:schemeClr val="bg2">
                                      <a:lumMod val="50000"/>
                                    </a:schemeClr>
                                  </a:solidFill>
                                  <a:latin typeface="Cambria Math" panose="02040503050406030204" pitchFamily="18" charset="0"/>
                                </a:rPr>
                              </m:ctrlPr>
                            </m:sSubPr>
                            <m:e>
                              <m:r>
                                <a:rPr kumimoji="1" lang="en-US" altLang="zh-CN" i="1">
                                  <a:solidFill>
                                    <a:schemeClr val="bg2">
                                      <a:lumMod val="50000"/>
                                    </a:schemeClr>
                                  </a:solidFill>
                                  <a:latin typeface="Cambria Math" panose="02040503050406030204" pitchFamily="18" charset="0"/>
                                </a:rPr>
                                <m:t>𝑤</m:t>
                              </m:r>
                            </m:e>
                            <m:sub>
                              <m:r>
                                <a:rPr kumimoji="1" lang="en-US" altLang="zh-CN" i="1">
                                  <a:solidFill>
                                    <a:schemeClr val="bg2">
                                      <a:lumMod val="50000"/>
                                    </a:schemeClr>
                                  </a:solidFill>
                                  <a:latin typeface="Cambria Math" panose="02040503050406030204" pitchFamily="18" charset="0"/>
                                </a:rPr>
                                <m:t>𝑖</m:t>
                              </m:r>
                            </m:sub>
                          </m:sSub>
                          <m:r>
                            <a:rPr kumimoji="1" lang="en-US" altLang="zh-CN" i="1">
                              <a:solidFill>
                                <a:schemeClr val="bg2">
                                  <a:lumMod val="50000"/>
                                </a:schemeClr>
                              </a:solidFill>
                              <a:latin typeface="Cambria Math" panose="02040503050406030204" pitchFamily="18" charset="0"/>
                            </a:rPr>
                            <m:t>≥</m:t>
                          </m:r>
                          <m:r>
                            <a:rPr kumimoji="1" lang="en-US" altLang="zh-CN" b="0" i="1" smtClean="0">
                              <a:solidFill>
                                <a:schemeClr val="bg2">
                                  <a:lumMod val="50000"/>
                                </a:schemeClr>
                              </a:solidFill>
                              <a:latin typeface="Cambria Math" panose="02040503050406030204" pitchFamily="18" charset="0"/>
                            </a:rPr>
                            <m:t>0</m:t>
                          </m:r>
                        </m:e>
                      </m:d>
                    </m:oMath>
                  </m:oMathPara>
                </a14:m>
                <a:endParaRPr lang="zh-CN" altLang="en-US"/>
              </a:p>
            </p:txBody>
          </p:sp>
        </mc:Choice>
        <mc:Fallback xmlns="">
          <p:sp>
            <p:nvSpPr>
              <p:cNvPr id="7" name="矩形 6">
                <a:extLst>
                  <a:ext uri="{FF2B5EF4-FFF2-40B4-BE49-F238E27FC236}">
                    <a16:creationId xmlns:a16="http://schemas.microsoft.com/office/drawing/2014/main" id="{F2D47EFE-5849-394E-84AC-8F833F65B4AC}"/>
                  </a:ext>
                </a:extLst>
              </p:cNvPr>
              <p:cNvSpPr>
                <a:spLocks noRot="1" noChangeAspect="1" noMove="1" noResize="1" noEditPoints="1" noAdjustHandles="1" noChangeArrowheads="1" noChangeShapeType="1" noTextEdit="1"/>
              </p:cNvSpPr>
              <p:nvPr/>
            </p:nvSpPr>
            <p:spPr>
              <a:xfrm>
                <a:off x="5764601" y="3649801"/>
                <a:ext cx="3024995" cy="871264"/>
              </a:xfrm>
              <a:prstGeom prst="rect">
                <a:avLst/>
              </a:prstGeom>
              <a:blipFill>
                <a:blip r:embed="rId5"/>
                <a:stretch>
                  <a:fillRect l="-7531" t="-94286" b="-148571"/>
                </a:stretch>
              </a:blipFill>
            </p:spPr>
            <p:txBody>
              <a:bodyPr/>
              <a:lstStyle/>
              <a:p>
                <a:r>
                  <a:rPr lang="zh-CN" altLang="en-US">
                    <a:noFill/>
                  </a:rPr>
                  <a:t> </a:t>
                </a:r>
              </a:p>
            </p:txBody>
          </p:sp>
        </mc:Fallback>
      </mc:AlternateContent>
      <p:sp>
        <p:nvSpPr>
          <p:cNvPr id="14" name="文本框 13">
            <a:extLst>
              <a:ext uri="{FF2B5EF4-FFF2-40B4-BE49-F238E27FC236}">
                <a16:creationId xmlns:a16="http://schemas.microsoft.com/office/drawing/2014/main" id="{89033B45-90AA-1540-8D59-49EFC0991D8D}"/>
              </a:ext>
            </a:extLst>
          </p:cNvPr>
          <p:cNvSpPr txBox="1"/>
          <p:nvPr/>
        </p:nvSpPr>
        <p:spPr>
          <a:xfrm>
            <a:off x="5343626" y="3182237"/>
            <a:ext cx="1483098" cy="400110"/>
          </a:xfrm>
          <a:prstGeom prst="rect">
            <a:avLst/>
          </a:prstGeom>
          <a:noFill/>
        </p:spPr>
        <p:txBody>
          <a:bodyPr wrap="none" rtlCol="0">
            <a:spAutoFit/>
          </a:bodyPr>
          <a:lstStyle/>
          <a:p>
            <a:pPr algn="ctr"/>
            <a:r>
              <a:rPr kumimoji="1" lang="en-US" altLang="zh-CN" sz="2000" i="1">
                <a:solidFill>
                  <a:srgbClr val="7F4E79"/>
                </a:solidFill>
                <a:latin typeface="Linux Libertine O" panose="02000503000000000000" pitchFamily="2" charset="0"/>
                <a:ea typeface="Linux Libertine O" panose="02000503000000000000" pitchFamily="2" charset="0"/>
                <a:cs typeface="Linux Libertine O" panose="02000503000000000000" pitchFamily="2" charset="0"/>
              </a:rPr>
              <a:t>ground</a:t>
            </a:r>
            <a:r>
              <a:rPr kumimoji="1" lang="zh-CN" altLang="en-US" sz="2000" i="1">
                <a:solidFill>
                  <a:srgbClr val="7F4E79"/>
                </a:solidFill>
                <a:latin typeface="Linux Libertine O" panose="02000503000000000000" pitchFamily="2" charset="0"/>
                <a:ea typeface="Linux Libertine O" panose="02000503000000000000" pitchFamily="2" charset="0"/>
                <a:cs typeface="Linux Libertine O" panose="02000503000000000000" pitchFamily="2" charset="0"/>
              </a:rPr>
              <a:t> </a:t>
            </a:r>
            <a:r>
              <a:rPr kumimoji="1" lang="en-US" altLang="zh-CN" sz="2000" i="1">
                <a:solidFill>
                  <a:srgbClr val="7F4E79"/>
                </a:solidFill>
                <a:latin typeface="Linux Libertine O" panose="02000503000000000000" pitchFamily="2" charset="0"/>
                <a:ea typeface="Linux Libertine O" panose="02000503000000000000" pitchFamily="2" charset="0"/>
                <a:cs typeface="Linux Libertine O" panose="02000503000000000000" pitchFamily="2" charset="0"/>
              </a:rPr>
              <a:t>truth</a:t>
            </a:r>
            <a:endParaRPr kumimoji="1" lang="zh-CN" altLang="en-US" sz="2000" i="1">
              <a:solidFill>
                <a:srgbClr val="7F4E79"/>
              </a:solidFill>
              <a:latin typeface="Linux Libertine O" panose="02000503000000000000" pitchFamily="2" charset="0"/>
              <a:cs typeface="Linux Libertine O" panose="02000503000000000000" pitchFamily="2" charset="0"/>
            </a:endParaRPr>
          </a:p>
        </p:txBody>
      </p:sp>
    </p:spTree>
    <p:extLst>
      <p:ext uri="{BB962C8B-B14F-4D97-AF65-F5344CB8AC3E}">
        <p14:creationId xmlns:p14="http://schemas.microsoft.com/office/powerpoint/2010/main" val="5677385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advTm="5324">
        <p159:morph option="byObject"/>
      </p:transition>
    </mc:Choice>
    <mc:Fallback xmlns="">
      <p:transition spd="slow" advTm="5324">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a:extLst>
              <a:ext uri="{FF2B5EF4-FFF2-40B4-BE49-F238E27FC236}">
                <a16:creationId xmlns:a16="http://schemas.microsoft.com/office/drawing/2014/main" id="{F9D86B02-68D1-DF44-BEA8-E8C043542449}"/>
              </a:ext>
            </a:extLst>
          </p:cNvPr>
          <p:cNvSpPr>
            <a:spLocks noGrp="1"/>
          </p:cNvSpPr>
          <p:nvPr>
            <p:ph type="title"/>
          </p:nvPr>
        </p:nvSpPr>
        <p:spPr/>
        <p:txBody>
          <a:bodyPr>
            <a:normAutofit/>
          </a:bodyPr>
          <a:lstStyle/>
          <a:p>
            <a:r>
              <a:rPr kumimoji="1" lang="en-US" altLang="zh-CN" sz="2800">
                <a:solidFill>
                  <a:schemeClr val="bg1"/>
                </a:solidFill>
              </a:rPr>
              <a:t>The</a:t>
            </a:r>
            <a:r>
              <a:rPr kumimoji="1" lang="zh-CN" altLang="en-US" sz="2800">
                <a:solidFill>
                  <a:schemeClr val="bg1"/>
                </a:solidFill>
              </a:rPr>
              <a:t> </a:t>
            </a:r>
            <a:r>
              <a:rPr kumimoji="1" lang="en-US" altLang="zh-CN" sz="2800">
                <a:solidFill>
                  <a:schemeClr val="bg1"/>
                </a:solidFill>
              </a:rPr>
              <a:t>Objective Function</a:t>
            </a:r>
            <a:endParaRPr kumimoji="1" lang="zh-CN" altLang="en-US" sz="2800">
              <a:solidFill>
                <a:schemeClr val="bg1"/>
              </a:solidFill>
            </a:endParaRPr>
          </a:p>
        </p:txBody>
      </p:sp>
      <mc:AlternateContent xmlns:mc="http://schemas.openxmlformats.org/markup-compatibility/2006" xmlns:a14="http://schemas.microsoft.com/office/drawing/2010/main">
        <mc:Choice Requires="a14">
          <p:sp>
            <p:nvSpPr>
              <p:cNvPr id="5" name="矩形 4">
                <a:extLst>
                  <a:ext uri="{FF2B5EF4-FFF2-40B4-BE49-F238E27FC236}">
                    <a16:creationId xmlns:a16="http://schemas.microsoft.com/office/drawing/2014/main" id="{A404D036-0B23-0649-A40A-79E97235242D}"/>
                  </a:ext>
                </a:extLst>
              </p:cNvPr>
              <p:cNvSpPr/>
              <p:nvPr/>
            </p:nvSpPr>
            <p:spPr>
              <a:xfrm>
                <a:off x="2563084" y="2268596"/>
                <a:ext cx="4017831" cy="769441"/>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kumimoji="1" lang="en-US" altLang="zh-CN" sz="4400" i="1">
                          <a:solidFill>
                            <a:srgbClr val="3D3D3D"/>
                          </a:solidFill>
                          <a:latin typeface="Cambria Math" panose="02040503050406030204" pitchFamily="18" charset="0"/>
                          <a:ea typeface="Cambria Math" panose="02040503050406030204" pitchFamily="18" charset="0"/>
                        </a:rPr>
                        <m:t>𝔼</m:t>
                      </m:r>
                      <m:d>
                        <m:dPr>
                          <m:begChr m:val="["/>
                          <m:endChr m:val="]"/>
                          <m:ctrlPr>
                            <a:rPr kumimoji="1" lang="en-US" altLang="zh-CN" sz="4400" i="1">
                              <a:solidFill>
                                <a:srgbClr val="3D3D3D"/>
                              </a:solidFill>
                              <a:latin typeface="Cambria Math" panose="02040503050406030204" pitchFamily="18" charset="0"/>
                              <a:ea typeface="Cambria Math" panose="02040503050406030204" pitchFamily="18" charset="0"/>
                            </a:rPr>
                          </m:ctrlPr>
                        </m:dPr>
                        <m:e>
                          <m:sSup>
                            <m:sSupPr>
                              <m:ctrlPr>
                                <a:rPr kumimoji="1" lang="en-US" altLang="zh-CN" sz="4400" i="1">
                                  <a:solidFill>
                                    <a:srgbClr val="3D3D3D"/>
                                  </a:solidFill>
                                  <a:latin typeface="Cambria Math" panose="02040503050406030204" pitchFamily="18" charset="0"/>
                                  <a:ea typeface="Cambria Math" panose="02040503050406030204" pitchFamily="18" charset="0"/>
                                </a:rPr>
                              </m:ctrlPr>
                            </m:sSupPr>
                            <m:e>
                              <m:d>
                                <m:dPr>
                                  <m:ctrlPr>
                                    <a:rPr kumimoji="1" lang="en-US" altLang="zh-CN" sz="4400" i="1">
                                      <a:solidFill>
                                        <a:srgbClr val="3D3D3D"/>
                                      </a:solidFill>
                                      <a:latin typeface="Cambria Math" panose="02040503050406030204" pitchFamily="18" charset="0"/>
                                      <a:ea typeface="Cambria Math" panose="02040503050406030204" pitchFamily="18" charset="0"/>
                                    </a:rPr>
                                  </m:ctrlPr>
                                </m:dPr>
                                <m:e>
                                  <m:sSup>
                                    <m:sSupPr>
                                      <m:ctrlPr>
                                        <a:rPr kumimoji="1" lang="en-US" altLang="zh-CN" sz="4400" i="1">
                                          <a:solidFill>
                                            <a:srgbClr val="44546A"/>
                                          </a:solidFill>
                                          <a:latin typeface="Cambria Math" panose="02040503050406030204" pitchFamily="18" charset="0"/>
                                        </a:rPr>
                                      </m:ctrlPr>
                                    </m:sSupPr>
                                    <m:e>
                                      <m:r>
                                        <a:rPr kumimoji="1" lang="en-US" altLang="zh-CN" sz="4400" b="1">
                                          <a:solidFill>
                                            <a:srgbClr val="0070C0"/>
                                          </a:solidFill>
                                          <a:latin typeface="Cambria Math" panose="02040503050406030204" pitchFamily="18" charset="0"/>
                                        </a:rPr>
                                        <m:t>𝐰</m:t>
                                      </m:r>
                                    </m:e>
                                    <m:sup>
                                      <m:r>
                                        <a:rPr kumimoji="1" lang="en-US" altLang="zh-CN" sz="4400" i="1">
                                          <a:solidFill>
                                            <a:srgbClr val="44546A"/>
                                          </a:solidFill>
                                          <a:latin typeface="Cambria Math" panose="02040503050406030204" pitchFamily="18" charset="0"/>
                                        </a:rPr>
                                        <m:t>⊤</m:t>
                                      </m:r>
                                    </m:sup>
                                  </m:sSup>
                                  <m:r>
                                    <a:rPr kumimoji="1" lang="en-US" altLang="zh-CN" sz="4400" b="1">
                                      <a:solidFill>
                                        <a:srgbClr val="547F59"/>
                                      </a:solidFill>
                                      <a:latin typeface="Cambria Math" panose="02040503050406030204" pitchFamily="18" charset="0"/>
                                    </a:rPr>
                                    <m:t>𝐲</m:t>
                                  </m:r>
                                  <m:r>
                                    <a:rPr kumimoji="1" lang="en-US" altLang="zh-CN" sz="4400" i="1">
                                      <a:solidFill>
                                        <a:srgbClr val="3D3D3D"/>
                                      </a:solidFill>
                                      <a:latin typeface="Cambria Math" panose="02040503050406030204" pitchFamily="18" charset="0"/>
                                    </a:rPr>
                                    <m:t>−</m:t>
                                  </m:r>
                                  <m:r>
                                    <a:rPr kumimoji="1" lang="en-US" altLang="zh-CN" sz="4400" i="1">
                                      <a:solidFill>
                                        <a:srgbClr val="7F4E7A"/>
                                      </a:solidFill>
                                      <a:latin typeface="Cambria Math" panose="02040503050406030204" pitchFamily="18" charset="0"/>
                                    </a:rPr>
                                    <m:t>𝜇</m:t>
                                  </m:r>
                                </m:e>
                              </m:d>
                            </m:e>
                            <m:sup>
                              <m:r>
                                <a:rPr kumimoji="1" lang="en-US" altLang="zh-CN" sz="4400" i="1">
                                  <a:solidFill>
                                    <a:srgbClr val="3D3D3D"/>
                                  </a:solidFill>
                                  <a:latin typeface="Cambria Math" panose="02040503050406030204" pitchFamily="18" charset="0"/>
                                  <a:ea typeface="Cambria Math" panose="02040503050406030204" pitchFamily="18" charset="0"/>
                                </a:rPr>
                                <m:t>2</m:t>
                              </m:r>
                            </m:sup>
                          </m:sSup>
                          <m:r>
                            <a:rPr kumimoji="1" lang="en-US" altLang="zh-CN" sz="4400" i="1">
                              <a:solidFill>
                                <a:srgbClr val="3D3D3D"/>
                              </a:solidFill>
                              <a:latin typeface="Cambria Math" panose="02040503050406030204" pitchFamily="18" charset="0"/>
                              <a:ea typeface="Cambria Math" panose="02040503050406030204" pitchFamily="18" charset="0"/>
                            </a:rPr>
                            <m:t> </m:t>
                          </m:r>
                        </m:e>
                      </m:d>
                    </m:oMath>
                  </m:oMathPara>
                </a14:m>
                <a:endParaRPr lang="zh-CN" altLang="en-US" sz="1400"/>
              </a:p>
            </p:txBody>
          </p:sp>
        </mc:Choice>
        <mc:Fallback xmlns="">
          <p:sp>
            <p:nvSpPr>
              <p:cNvPr id="5" name="矩形 4">
                <a:extLst>
                  <a:ext uri="{FF2B5EF4-FFF2-40B4-BE49-F238E27FC236}">
                    <a16:creationId xmlns:a16="http://schemas.microsoft.com/office/drawing/2014/main" id="{A404D036-0B23-0649-A40A-79E97235242D}"/>
                  </a:ext>
                </a:extLst>
              </p:cNvPr>
              <p:cNvSpPr>
                <a:spLocks noRot="1" noChangeAspect="1" noMove="1" noResize="1" noEditPoints="1" noAdjustHandles="1" noChangeArrowheads="1" noChangeShapeType="1" noTextEdit="1"/>
              </p:cNvSpPr>
              <p:nvPr/>
            </p:nvSpPr>
            <p:spPr>
              <a:xfrm>
                <a:off x="2563084" y="2268596"/>
                <a:ext cx="4017831" cy="769441"/>
              </a:xfrm>
              <a:prstGeom prst="rect">
                <a:avLst/>
              </a:prstGeom>
              <a:blipFill>
                <a:blip r:embed="rId4"/>
                <a:stretch>
                  <a:fillRect l="-314" b="-27419"/>
                </a:stretch>
              </a:blipFill>
            </p:spPr>
            <p:txBody>
              <a:bodyPr/>
              <a:lstStyle/>
              <a:p>
                <a:r>
                  <a:rPr lang="zh-CN" altLang="en-US">
                    <a:noFill/>
                  </a:rPr>
                  <a:t> </a:t>
                </a:r>
              </a:p>
            </p:txBody>
          </p:sp>
        </mc:Fallback>
      </mc:AlternateContent>
      <p:sp>
        <p:nvSpPr>
          <p:cNvPr id="9" name="圆角矩形 8">
            <a:extLst>
              <a:ext uri="{FF2B5EF4-FFF2-40B4-BE49-F238E27FC236}">
                <a16:creationId xmlns:a16="http://schemas.microsoft.com/office/drawing/2014/main" id="{F47E705A-762B-4A47-8B73-B30E2BD241B3}"/>
              </a:ext>
            </a:extLst>
          </p:cNvPr>
          <p:cNvSpPr/>
          <p:nvPr/>
        </p:nvSpPr>
        <p:spPr>
          <a:xfrm>
            <a:off x="2686051" y="2278122"/>
            <a:ext cx="628650" cy="800099"/>
          </a:xfrm>
          <a:prstGeom prst="roundRect">
            <a:avLst/>
          </a:prstGeom>
          <a:solidFill>
            <a:srgbClr val="CA901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a:p>
        </p:txBody>
      </p:sp>
      <p:sp>
        <p:nvSpPr>
          <p:cNvPr id="10" name="圆角矩形 9">
            <a:extLst>
              <a:ext uri="{FF2B5EF4-FFF2-40B4-BE49-F238E27FC236}">
                <a16:creationId xmlns:a16="http://schemas.microsoft.com/office/drawing/2014/main" id="{55A987EA-3DD3-644C-A937-7A00F6499059}"/>
              </a:ext>
            </a:extLst>
          </p:cNvPr>
          <p:cNvSpPr/>
          <p:nvPr/>
        </p:nvSpPr>
        <p:spPr>
          <a:xfrm>
            <a:off x="6179804" y="2278121"/>
            <a:ext cx="240046" cy="800099"/>
          </a:xfrm>
          <a:prstGeom prst="roundRect">
            <a:avLst/>
          </a:prstGeom>
          <a:solidFill>
            <a:srgbClr val="CA901E">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a:p>
        </p:txBody>
      </p:sp>
      <p:sp>
        <p:nvSpPr>
          <p:cNvPr id="11" name="圆角矩形 10">
            <a:extLst>
              <a:ext uri="{FF2B5EF4-FFF2-40B4-BE49-F238E27FC236}">
                <a16:creationId xmlns:a16="http://schemas.microsoft.com/office/drawing/2014/main" id="{B9DA4BC3-0B84-0D4F-B3FC-B7DE204787A2}"/>
              </a:ext>
            </a:extLst>
          </p:cNvPr>
          <p:cNvSpPr/>
          <p:nvPr/>
        </p:nvSpPr>
        <p:spPr>
          <a:xfrm>
            <a:off x="5267324" y="2278122"/>
            <a:ext cx="320675" cy="800099"/>
          </a:xfrm>
          <a:prstGeom prst="roundRect">
            <a:avLst/>
          </a:prstGeom>
          <a:solidFill>
            <a:srgbClr val="A01818">
              <a:alpha val="3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a:p>
        </p:txBody>
      </p:sp>
      <p:pic>
        <p:nvPicPr>
          <p:cNvPr id="13" name="图形 12" descr="禁止标志 纯色填充">
            <a:extLst>
              <a:ext uri="{FF2B5EF4-FFF2-40B4-BE49-F238E27FC236}">
                <a16:creationId xmlns:a16="http://schemas.microsoft.com/office/drawing/2014/main" id="{21892132-5F14-C24A-AAA2-D9B87C08EBE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648575" y="3505200"/>
            <a:ext cx="1009650" cy="1009650"/>
          </a:xfrm>
          <a:prstGeom prst="rect">
            <a:avLst/>
          </a:prstGeom>
        </p:spPr>
      </p:pic>
      <p:sp>
        <p:nvSpPr>
          <p:cNvPr id="14" name="文本框 13">
            <a:extLst>
              <a:ext uri="{FF2B5EF4-FFF2-40B4-BE49-F238E27FC236}">
                <a16:creationId xmlns:a16="http://schemas.microsoft.com/office/drawing/2014/main" id="{6C3A78B9-B4D7-7E48-853D-C44E9C5C4EBD}"/>
              </a:ext>
            </a:extLst>
          </p:cNvPr>
          <p:cNvSpPr txBox="1"/>
          <p:nvPr/>
        </p:nvSpPr>
        <p:spPr>
          <a:xfrm>
            <a:off x="4817558" y="3105090"/>
            <a:ext cx="1220206" cy="400110"/>
          </a:xfrm>
          <a:prstGeom prst="rect">
            <a:avLst/>
          </a:prstGeom>
          <a:noFill/>
        </p:spPr>
        <p:txBody>
          <a:bodyPr wrap="none" rtlCol="0">
            <a:spAutoFit/>
          </a:bodyPr>
          <a:lstStyle/>
          <a:p>
            <a:pPr algn="ctr"/>
            <a:r>
              <a:rPr kumimoji="1" lang="en-US" altLang="zh-CN" sz="2000" i="1">
                <a:solidFill>
                  <a:srgbClr val="C00000"/>
                </a:solidFill>
                <a:latin typeface="Linux Libertine O" panose="02000503000000000000" pitchFamily="2" charset="0"/>
                <a:ea typeface="Linux Libertine O" panose="02000503000000000000" pitchFamily="2" charset="0"/>
                <a:cs typeface="Linux Libertine O" panose="02000503000000000000" pitchFamily="2" charset="0"/>
              </a:rPr>
              <a:t>Unknown!</a:t>
            </a:r>
            <a:endParaRPr kumimoji="1" lang="zh-CN" altLang="en-US" sz="2000" i="1">
              <a:solidFill>
                <a:srgbClr val="C00000"/>
              </a:solidFill>
              <a:latin typeface="Linux Libertine O" panose="02000503000000000000" pitchFamily="2" charset="0"/>
              <a:cs typeface="Linux Libertine O" panose="02000503000000000000" pitchFamily="2" charset="0"/>
            </a:endParaRPr>
          </a:p>
        </p:txBody>
      </p:sp>
    </p:spTree>
    <p:custDataLst>
      <p:tags r:id="rId1"/>
    </p:custDataLst>
    <p:extLst>
      <p:ext uri="{BB962C8B-B14F-4D97-AF65-F5344CB8AC3E}">
        <p14:creationId xmlns:p14="http://schemas.microsoft.com/office/powerpoint/2010/main" val="22805874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advTm="7434">
        <p159:morph option="byChar"/>
      </p:transition>
    </mc:Choice>
    <mc:Fallback xmlns="">
      <p:transition spd="slow" advTm="7434">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childTnLst>
                          </p:cTn>
                        </p:par>
                        <p:par>
                          <p:cTn id="19" fill="hold">
                            <p:stCondLst>
                              <p:cond delay="500"/>
                            </p:stCondLst>
                            <p:childTnLst>
                              <p:par>
                                <p:cTn id="20" presetID="23" presetClass="entr" presetSubtype="16" fill="hold" nodeType="afterEffect">
                                  <p:stCondLst>
                                    <p:cond delay="0"/>
                                  </p:stCondLst>
                                  <p:childTnLst>
                                    <p:set>
                                      <p:cBhvr>
                                        <p:cTn id="21" dur="1" fill="hold">
                                          <p:stCondLst>
                                            <p:cond delay="0"/>
                                          </p:stCondLst>
                                        </p:cTn>
                                        <p:tgtEl>
                                          <p:spTgt spid="13"/>
                                        </p:tgtEl>
                                        <p:attrNameLst>
                                          <p:attrName>style.visibility</p:attrName>
                                        </p:attrNameLst>
                                      </p:cBhvr>
                                      <p:to>
                                        <p:strVal val="visible"/>
                                      </p:to>
                                    </p:set>
                                    <p:anim calcmode="lin" valueType="num">
                                      <p:cBhvr>
                                        <p:cTn id="22" dur="500" fill="hold"/>
                                        <p:tgtEl>
                                          <p:spTgt spid="13"/>
                                        </p:tgtEl>
                                        <p:attrNameLst>
                                          <p:attrName>ppt_w</p:attrName>
                                        </p:attrNameLst>
                                      </p:cBhvr>
                                      <p:tavLst>
                                        <p:tav tm="0">
                                          <p:val>
                                            <p:fltVal val="0"/>
                                          </p:val>
                                        </p:tav>
                                        <p:tav tm="100000">
                                          <p:val>
                                            <p:strVal val="#ppt_w"/>
                                          </p:val>
                                        </p:tav>
                                      </p:tavLst>
                                    </p:anim>
                                    <p:anim calcmode="lin" valueType="num">
                                      <p:cBhvr>
                                        <p:cTn id="23" dur="500" fill="hold"/>
                                        <p:tgtEl>
                                          <p:spTgt spid="13"/>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a:extLst>
              <a:ext uri="{FF2B5EF4-FFF2-40B4-BE49-F238E27FC236}">
                <a16:creationId xmlns:a16="http://schemas.microsoft.com/office/drawing/2014/main" id="{F9D86B02-68D1-DF44-BEA8-E8C043542449}"/>
              </a:ext>
            </a:extLst>
          </p:cNvPr>
          <p:cNvSpPr>
            <a:spLocks noGrp="1"/>
          </p:cNvSpPr>
          <p:nvPr>
            <p:ph type="title"/>
          </p:nvPr>
        </p:nvSpPr>
        <p:spPr/>
        <p:txBody>
          <a:bodyPr>
            <a:normAutofit/>
          </a:bodyPr>
          <a:lstStyle/>
          <a:p>
            <a:r>
              <a:rPr kumimoji="1" lang="en-US" altLang="zh-CN" sz="2800">
                <a:solidFill>
                  <a:schemeClr val="bg1"/>
                </a:solidFill>
              </a:rPr>
              <a:t>The</a:t>
            </a:r>
            <a:r>
              <a:rPr kumimoji="1" lang="zh-CN" altLang="en-US" sz="2800">
                <a:solidFill>
                  <a:schemeClr val="bg1"/>
                </a:solidFill>
              </a:rPr>
              <a:t> </a:t>
            </a:r>
            <a:r>
              <a:rPr kumimoji="1" lang="en-US" altLang="zh-CN" sz="2800">
                <a:solidFill>
                  <a:schemeClr val="bg1"/>
                </a:solidFill>
              </a:rPr>
              <a:t>MSE Matrix</a:t>
            </a:r>
            <a:endParaRPr kumimoji="1" lang="zh-CN" altLang="en-US" sz="2800">
              <a:solidFill>
                <a:schemeClr val="bg1"/>
              </a:solidFill>
            </a:endParaRPr>
          </a:p>
        </p:txBody>
      </p:sp>
      <mc:AlternateContent xmlns:mc="http://schemas.openxmlformats.org/markup-compatibility/2006" xmlns:a14="http://schemas.microsoft.com/office/drawing/2010/main">
        <mc:Choice Requires="a14">
          <p:sp>
            <p:nvSpPr>
              <p:cNvPr id="5" name="矩形 4">
                <a:extLst>
                  <a:ext uri="{FF2B5EF4-FFF2-40B4-BE49-F238E27FC236}">
                    <a16:creationId xmlns:a16="http://schemas.microsoft.com/office/drawing/2014/main" id="{A404D036-0B23-0649-A40A-79E97235242D}"/>
                  </a:ext>
                </a:extLst>
              </p:cNvPr>
              <p:cNvSpPr/>
              <p:nvPr/>
            </p:nvSpPr>
            <p:spPr>
              <a:xfrm>
                <a:off x="2900334" y="1518669"/>
                <a:ext cx="3321742" cy="646331"/>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kumimoji="1" lang="en-US" altLang="zh-CN" sz="3600" i="1">
                          <a:solidFill>
                            <a:srgbClr val="3D3D3D"/>
                          </a:solidFill>
                          <a:latin typeface="Cambria Math" panose="02040503050406030204" pitchFamily="18" charset="0"/>
                          <a:ea typeface="Cambria Math" panose="02040503050406030204" pitchFamily="18" charset="0"/>
                        </a:rPr>
                        <m:t>𝔼</m:t>
                      </m:r>
                      <m:d>
                        <m:dPr>
                          <m:begChr m:val="["/>
                          <m:endChr m:val="]"/>
                          <m:ctrlPr>
                            <a:rPr kumimoji="1" lang="en-US" altLang="zh-CN" sz="3600" i="1">
                              <a:solidFill>
                                <a:srgbClr val="3D3D3D"/>
                              </a:solidFill>
                              <a:latin typeface="Cambria Math" panose="02040503050406030204" pitchFamily="18" charset="0"/>
                              <a:ea typeface="Cambria Math" panose="02040503050406030204" pitchFamily="18" charset="0"/>
                            </a:rPr>
                          </m:ctrlPr>
                        </m:dPr>
                        <m:e>
                          <m:sSup>
                            <m:sSupPr>
                              <m:ctrlPr>
                                <a:rPr kumimoji="1" lang="en-US" altLang="zh-CN" sz="3600" i="1">
                                  <a:solidFill>
                                    <a:srgbClr val="3D3D3D"/>
                                  </a:solidFill>
                                  <a:latin typeface="Cambria Math" panose="02040503050406030204" pitchFamily="18" charset="0"/>
                                  <a:ea typeface="Cambria Math" panose="02040503050406030204" pitchFamily="18" charset="0"/>
                                </a:rPr>
                              </m:ctrlPr>
                            </m:sSupPr>
                            <m:e>
                              <m:d>
                                <m:dPr>
                                  <m:ctrlPr>
                                    <a:rPr kumimoji="1" lang="en-US" altLang="zh-CN" sz="3600" i="1">
                                      <a:solidFill>
                                        <a:srgbClr val="3D3D3D"/>
                                      </a:solidFill>
                                      <a:latin typeface="Cambria Math" panose="02040503050406030204" pitchFamily="18" charset="0"/>
                                      <a:ea typeface="Cambria Math" panose="02040503050406030204" pitchFamily="18" charset="0"/>
                                    </a:rPr>
                                  </m:ctrlPr>
                                </m:dPr>
                                <m:e>
                                  <m:sSup>
                                    <m:sSupPr>
                                      <m:ctrlPr>
                                        <a:rPr kumimoji="1" lang="en-US" altLang="zh-CN" sz="3600" i="1">
                                          <a:solidFill>
                                            <a:srgbClr val="44546A"/>
                                          </a:solidFill>
                                          <a:latin typeface="Cambria Math" panose="02040503050406030204" pitchFamily="18" charset="0"/>
                                        </a:rPr>
                                      </m:ctrlPr>
                                    </m:sSupPr>
                                    <m:e>
                                      <m:r>
                                        <a:rPr kumimoji="1" lang="en-US" altLang="zh-CN" sz="3600" b="1">
                                          <a:solidFill>
                                            <a:srgbClr val="0070C0"/>
                                          </a:solidFill>
                                          <a:latin typeface="Cambria Math" panose="02040503050406030204" pitchFamily="18" charset="0"/>
                                        </a:rPr>
                                        <m:t>𝐰</m:t>
                                      </m:r>
                                    </m:e>
                                    <m:sup>
                                      <m:r>
                                        <a:rPr kumimoji="1" lang="en-US" altLang="zh-CN" sz="3600" i="1">
                                          <a:solidFill>
                                            <a:srgbClr val="44546A"/>
                                          </a:solidFill>
                                          <a:latin typeface="Cambria Math" panose="02040503050406030204" pitchFamily="18" charset="0"/>
                                        </a:rPr>
                                        <m:t>⊤</m:t>
                                      </m:r>
                                    </m:sup>
                                  </m:sSup>
                                  <m:r>
                                    <a:rPr kumimoji="1" lang="en-US" altLang="zh-CN" sz="3600" b="1">
                                      <a:solidFill>
                                        <a:srgbClr val="547F59"/>
                                      </a:solidFill>
                                      <a:latin typeface="Cambria Math" panose="02040503050406030204" pitchFamily="18" charset="0"/>
                                    </a:rPr>
                                    <m:t>𝐲</m:t>
                                  </m:r>
                                  <m:r>
                                    <a:rPr kumimoji="1" lang="en-US" altLang="zh-CN" sz="3600" i="1">
                                      <a:solidFill>
                                        <a:srgbClr val="3D3D3D"/>
                                      </a:solidFill>
                                      <a:latin typeface="Cambria Math" panose="02040503050406030204" pitchFamily="18" charset="0"/>
                                    </a:rPr>
                                    <m:t>−</m:t>
                                  </m:r>
                                  <m:r>
                                    <a:rPr kumimoji="1" lang="en-US" altLang="zh-CN" sz="3600" i="1">
                                      <a:solidFill>
                                        <a:srgbClr val="7F4E7A"/>
                                      </a:solidFill>
                                      <a:latin typeface="Cambria Math" panose="02040503050406030204" pitchFamily="18" charset="0"/>
                                    </a:rPr>
                                    <m:t>𝜇</m:t>
                                  </m:r>
                                </m:e>
                              </m:d>
                            </m:e>
                            <m:sup>
                              <m:r>
                                <a:rPr kumimoji="1" lang="en-US" altLang="zh-CN" sz="3600" i="1">
                                  <a:solidFill>
                                    <a:srgbClr val="3D3D3D"/>
                                  </a:solidFill>
                                  <a:latin typeface="Cambria Math" panose="02040503050406030204" pitchFamily="18" charset="0"/>
                                  <a:ea typeface="Cambria Math" panose="02040503050406030204" pitchFamily="18" charset="0"/>
                                </a:rPr>
                                <m:t>2</m:t>
                              </m:r>
                            </m:sup>
                          </m:sSup>
                          <m:r>
                            <a:rPr kumimoji="1" lang="en-US" altLang="zh-CN" sz="3600" i="1">
                              <a:solidFill>
                                <a:srgbClr val="3D3D3D"/>
                              </a:solidFill>
                              <a:latin typeface="Cambria Math" panose="02040503050406030204" pitchFamily="18" charset="0"/>
                              <a:ea typeface="Cambria Math" panose="02040503050406030204" pitchFamily="18" charset="0"/>
                            </a:rPr>
                            <m:t> </m:t>
                          </m:r>
                        </m:e>
                      </m:d>
                    </m:oMath>
                  </m:oMathPara>
                </a14:m>
                <a:endParaRPr lang="zh-CN" altLang="en-US" sz="1100"/>
              </a:p>
            </p:txBody>
          </p:sp>
        </mc:Choice>
        <mc:Fallback xmlns="">
          <p:sp>
            <p:nvSpPr>
              <p:cNvPr id="5" name="矩形 4">
                <a:extLst>
                  <a:ext uri="{FF2B5EF4-FFF2-40B4-BE49-F238E27FC236}">
                    <a16:creationId xmlns:a16="http://schemas.microsoft.com/office/drawing/2014/main" id="{A404D036-0B23-0649-A40A-79E97235242D}"/>
                  </a:ext>
                </a:extLst>
              </p:cNvPr>
              <p:cNvSpPr>
                <a:spLocks noRot="1" noChangeAspect="1" noMove="1" noResize="1" noEditPoints="1" noAdjustHandles="1" noChangeArrowheads="1" noChangeShapeType="1" noTextEdit="1"/>
              </p:cNvSpPr>
              <p:nvPr/>
            </p:nvSpPr>
            <p:spPr>
              <a:xfrm>
                <a:off x="2900334" y="1518669"/>
                <a:ext cx="3321742" cy="646331"/>
              </a:xfrm>
              <a:prstGeom prst="rect">
                <a:avLst/>
              </a:prstGeom>
              <a:blipFill>
                <a:blip r:embed="rId4"/>
                <a:stretch>
                  <a:fillRect b="-25000"/>
                </a:stretch>
              </a:blipFill>
            </p:spPr>
            <p:txBody>
              <a:bodyPr/>
              <a:lstStyle/>
              <a:p>
                <a:r>
                  <a:rPr lang="zh-CN" altLang="en-US">
                    <a:noFill/>
                  </a:rPr>
                  <a:t> </a:t>
                </a:r>
              </a:p>
            </p:txBody>
          </p:sp>
        </mc:Fallback>
      </mc:AlternateContent>
      <mc:AlternateContent xmlns:mc="http://schemas.openxmlformats.org/markup-compatibility/2006" xmlns:a14="http://schemas.microsoft.com/office/drawing/2010/main">
        <mc:Choice Requires="a14">
          <p:sp>
            <p:nvSpPr>
              <p:cNvPr id="15" name="矩形 14">
                <a:extLst>
                  <a:ext uri="{FF2B5EF4-FFF2-40B4-BE49-F238E27FC236}">
                    <a16:creationId xmlns:a16="http://schemas.microsoft.com/office/drawing/2014/main" id="{5C7FBBAA-87ED-5143-AF9D-018FB49E3835}"/>
                  </a:ext>
                </a:extLst>
              </p:cNvPr>
              <p:cNvSpPr/>
              <p:nvPr/>
            </p:nvSpPr>
            <p:spPr>
              <a:xfrm>
                <a:off x="1130458" y="2734344"/>
                <a:ext cx="6861494" cy="707951"/>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p>
                        <m:sSupPr>
                          <m:ctrlPr>
                            <a:rPr lang="zh-CN" altLang="en-US" sz="4000" i="1" smtClean="0">
                              <a:solidFill>
                                <a:schemeClr val="tx2"/>
                              </a:solidFill>
                              <a:latin typeface="Cambria Math" panose="02040503050406030204" pitchFamily="18" charset="0"/>
                            </a:rPr>
                          </m:ctrlPr>
                        </m:sSupPr>
                        <m:e>
                          <m:r>
                            <a:rPr lang="zh-CN" altLang="en-US" sz="4000" b="1" smtClean="0">
                              <a:solidFill>
                                <a:srgbClr val="1470C1"/>
                              </a:solidFill>
                              <a:latin typeface="Cambria Math" panose="02040503050406030204" pitchFamily="18" charset="0"/>
                            </a:rPr>
                            <m:t>𝐰</m:t>
                          </m:r>
                        </m:e>
                        <m:sup>
                          <m:r>
                            <a:rPr lang="zh-CN" altLang="en-US" sz="4000">
                              <a:solidFill>
                                <a:schemeClr val="tx2"/>
                              </a:solidFill>
                              <a:latin typeface="Cambria Math" panose="02040503050406030204" pitchFamily="18" charset="0"/>
                            </a:rPr>
                            <m:t>⊤</m:t>
                          </m:r>
                        </m:sup>
                      </m:sSup>
                      <m:r>
                        <a:rPr lang="zh-CN" altLang="en-US" sz="4000" i="1" smtClean="0">
                          <a:solidFill>
                            <a:schemeClr val="tx2"/>
                          </a:solidFill>
                          <a:latin typeface="Cambria Math" panose="02040503050406030204" pitchFamily="18" charset="0"/>
                        </a:rPr>
                        <m:t>𝔼</m:t>
                      </m:r>
                      <m:d>
                        <m:dPr>
                          <m:begChr m:val="["/>
                          <m:endChr m:val="]"/>
                          <m:ctrlPr>
                            <a:rPr lang="zh-CN" altLang="en-US" sz="4000" i="1" smtClean="0">
                              <a:solidFill>
                                <a:srgbClr val="785E75"/>
                              </a:solidFill>
                              <a:latin typeface="Cambria Math" panose="02040503050406030204" pitchFamily="18" charset="0"/>
                            </a:rPr>
                          </m:ctrlPr>
                        </m:dPr>
                        <m:e>
                          <m:d>
                            <m:dPr>
                              <m:ctrlPr>
                                <a:rPr lang="zh-CN" altLang="en-US" sz="4000" i="1" smtClean="0">
                                  <a:solidFill>
                                    <a:srgbClr val="785E75"/>
                                  </a:solidFill>
                                  <a:latin typeface="Cambria Math" panose="02040503050406030204" pitchFamily="18" charset="0"/>
                                </a:rPr>
                              </m:ctrlPr>
                            </m:dPr>
                            <m:e>
                              <m:r>
                                <a:rPr lang="zh-CN" altLang="en-US" sz="4000" b="1" smtClean="0">
                                  <a:solidFill>
                                    <a:srgbClr val="547F59"/>
                                  </a:solidFill>
                                  <a:latin typeface="Cambria Math" panose="02040503050406030204" pitchFamily="18" charset="0"/>
                                </a:rPr>
                                <m:t>𝐲</m:t>
                              </m:r>
                              <m:r>
                                <a:rPr lang="zh-CN" altLang="en-US" sz="4000">
                                  <a:solidFill>
                                    <a:schemeClr val="tx2"/>
                                  </a:solidFill>
                                  <a:latin typeface="Cambria Math" panose="02040503050406030204" pitchFamily="18" charset="0"/>
                                </a:rPr>
                                <m:t>−</m:t>
                              </m:r>
                              <m:r>
                                <a:rPr lang="zh-CN" altLang="en-US" sz="4000" i="1" smtClean="0">
                                  <a:solidFill>
                                    <a:srgbClr val="7F4E79"/>
                                  </a:solidFill>
                                  <a:latin typeface="Cambria Math" panose="02040503050406030204" pitchFamily="18" charset="0"/>
                                </a:rPr>
                                <m:t>𝜇</m:t>
                              </m:r>
                              <m:r>
                                <a:rPr lang="zh-CN" altLang="en-US" sz="4000">
                                  <a:solidFill>
                                    <a:schemeClr val="tx2"/>
                                  </a:solidFill>
                                  <a:latin typeface="Cambria Math" panose="02040503050406030204" pitchFamily="18" charset="0"/>
                                </a:rPr>
                                <m:t>1</m:t>
                              </m:r>
                            </m:e>
                          </m:d>
                          <m:sSup>
                            <m:sSupPr>
                              <m:ctrlPr>
                                <a:rPr lang="zh-CN" altLang="en-US" sz="4000" i="1">
                                  <a:solidFill>
                                    <a:srgbClr val="785E75"/>
                                  </a:solidFill>
                                  <a:latin typeface="Cambria Math" panose="02040503050406030204" pitchFamily="18" charset="0"/>
                                </a:rPr>
                              </m:ctrlPr>
                            </m:sSupPr>
                            <m:e>
                              <m:d>
                                <m:dPr>
                                  <m:ctrlPr>
                                    <a:rPr lang="zh-CN" altLang="en-US" sz="4000" i="1">
                                      <a:solidFill>
                                        <a:srgbClr val="785E75"/>
                                      </a:solidFill>
                                      <a:latin typeface="Cambria Math" panose="02040503050406030204" pitchFamily="18" charset="0"/>
                                    </a:rPr>
                                  </m:ctrlPr>
                                </m:dPr>
                                <m:e>
                                  <m:r>
                                    <a:rPr lang="zh-CN" altLang="en-US" sz="4000" b="1" smtClean="0">
                                      <a:solidFill>
                                        <a:srgbClr val="547F59"/>
                                      </a:solidFill>
                                      <a:latin typeface="Cambria Math" panose="02040503050406030204" pitchFamily="18" charset="0"/>
                                    </a:rPr>
                                    <m:t>𝐲</m:t>
                                  </m:r>
                                  <m:r>
                                    <a:rPr lang="zh-CN" altLang="en-US" sz="4000">
                                      <a:solidFill>
                                        <a:schemeClr val="tx2"/>
                                      </a:solidFill>
                                      <a:latin typeface="Cambria Math" panose="02040503050406030204" pitchFamily="18" charset="0"/>
                                    </a:rPr>
                                    <m:t>−</m:t>
                                  </m:r>
                                  <m:r>
                                    <a:rPr lang="zh-CN" altLang="en-US" sz="4000" i="1" smtClean="0">
                                      <a:solidFill>
                                        <a:srgbClr val="7F4E79"/>
                                      </a:solidFill>
                                      <a:latin typeface="Cambria Math" panose="02040503050406030204" pitchFamily="18" charset="0"/>
                                    </a:rPr>
                                    <m:t>𝜇</m:t>
                                  </m:r>
                                  <m:r>
                                    <a:rPr lang="zh-CN" altLang="en-US" sz="4000">
                                      <a:solidFill>
                                        <a:schemeClr val="tx2"/>
                                      </a:solidFill>
                                      <a:latin typeface="Cambria Math" panose="02040503050406030204" pitchFamily="18" charset="0"/>
                                    </a:rPr>
                                    <m:t>1</m:t>
                                  </m:r>
                                </m:e>
                              </m:d>
                            </m:e>
                            <m:sup>
                              <m:r>
                                <a:rPr lang="zh-CN" altLang="en-US" sz="4000" smtClean="0">
                                  <a:solidFill>
                                    <a:schemeClr val="tx2"/>
                                  </a:solidFill>
                                  <a:latin typeface="Cambria Math" panose="02040503050406030204" pitchFamily="18" charset="0"/>
                                </a:rPr>
                                <m:t>⊤</m:t>
                              </m:r>
                            </m:sup>
                          </m:sSup>
                        </m:e>
                      </m:d>
                      <m:r>
                        <a:rPr lang="zh-CN" altLang="en-US" sz="4000" b="1" smtClean="0">
                          <a:solidFill>
                            <a:srgbClr val="1470C1"/>
                          </a:solidFill>
                          <a:latin typeface="Cambria Math" panose="02040503050406030204" pitchFamily="18" charset="0"/>
                        </a:rPr>
                        <m:t>𝐰</m:t>
                      </m:r>
                    </m:oMath>
                  </m:oMathPara>
                </a14:m>
                <a:br>
                  <a:rPr lang="en-US" altLang="zh-CN" sz="4000" b="1"/>
                </a:br>
                <a:endParaRPr lang="zh-CN" altLang="en-US" sz="4000"/>
              </a:p>
            </p:txBody>
          </p:sp>
        </mc:Choice>
        <mc:Fallback xmlns="">
          <p:sp>
            <p:nvSpPr>
              <p:cNvPr id="15" name="矩形 14">
                <a:extLst>
                  <a:ext uri="{FF2B5EF4-FFF2-40B4-BE49-F238E27FC236}">
                    <a16:creationId xmlns:a16="http://schemas.microsoft.com/office/drawing/2014/main" id="{5C7FBBAA-87ED-5143-AF9D-018FB49E3835}"/>
                  </a:ext>
                </a:extLst>
              </p:cNvPr>
              <p:cNvSpPr>
                <a:spLocks noRot="1" noChangeAspect="1" noMove="1" noResize="1" noEditPoints="1" noAdjustHandles="1" noChangeArrowheads="1" noChangeShapeType="1" noTextEdit="1"/>
              </p:cNvSpPr>
              <p:nvPr/>
            </p:nvSpPr>
            <p:spPr>
              <a:xfrm>
                <a:off x="1130458" y="2734344"/>
                <a:ext cx="6861494" cy="707951"/>
              </a:xfrm>
              <a:prstGeom prst="rect">
                <a:avLst/>
              </a:prstGeom>
              <a:blipFill>
                <a:blip r:embed="rId5"/>
                <a:stretch>
                  <a:fillRect b="-15789"/>
                </a:stretch>
              </a:blipFill>
            </p:spPr>
            <p:txBody>
              <a:bodyPr/>
              <a:lstStyle/>
              <a:p>
                <a:r>
                  <a:rPr lang="zh-CN" altLang="en-US">
                    <a:noFill/>
                  </a:rPr>
                  <a:t> </a:t>
                </a:r>
              </a:p>
            </p:txBody>
          </p:sp>
        </mc:Fallback>
      </mc:AlternateContent>
      <p:cxnSp>
        <p:nvCxnSpPr>
          <p:cNvPr id="16" name="直线连接符 15">
            <a:extLst>
              <a:ext uri="{FF2B5EF4-FFF2-40B4-BE49-F238E27FC236}">
                <a16:creationId xmlns:a16="http://schemas.microsoft.com/office/drawing/2014/main" id="{148FE1A4-2AFB-E446-BAC1-6FCC125E691A}"/>
              </a:ext>
            </a:extLst>
          </p:cNvPr>
          <p:cNvCxnSpPr>
            <a:cxnSpLocks/>
          </p:cNvCxnSpPr>
          <p:nvPr/>
        </p:nvCxnSpPr>
        <p:spPr>
          <a:xfrm>
            <a:off x="2371725" y="3470870"/>
            <a:ext cx="4686300" cy="0"/>
          </a:xfrm>
          <a:prstGeom prst="line">
            <a:avLst/>
          </a:prstGeom>
          <a:ln w="28575">
            <a:solidFill>
              <a:srgbClr val="547F59"/>
            </a:solidFill>
            <a:prstDash val="sysDot"/>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7" name="矩形 16">
                <a:extLst>
                  <a:ext uri="{FF2B5EF4-FFF2-40B4-BE49-F238E27FC236}">
                    <a16:creationId xmlns:a16="http://schemas.microsoft.com/office/drawing/2014/main" id="{2C5ACD27-12E7-7A48-BE78-404C0477D085}"/>
                  </a:ext>
                </a:extLst>
              </p:cNvPr>
              <p:cNvSpPr/>
              <p:nvPr/>
            </p:nvSpPr>
            <p:spPr>
              <a:xfrm>
                <a:off x="4814502" y="3545083"/>
                <a:ext cx="1976823" cy="461665"/>
              </a:xfrm>
              <a:prstGeom prst="rect">
                <a:avLst/>
              </a:prstGeom>
            </p:spPr>
            <p:txBody>
              <a:bodyPr wrap="none">
                <a:spAutoFit/>
              </a:bodyPr>
              <a:lstStyle/>
              <a:p>
                <a:r>
                  <a:rPr lang="en-US" altLang="zh-CN" sz="2400" i="1">
                    <a:solidFill>
                      <a:srgbClr val="547F59"/>
                    </a:solidFill>
                    <a:latin typeface="Linux Libertine O" panose="02000503000000000000" pitchFamily="2" charset="0"/>
                    <a:ea typeface="Linux Libertine O" panose="02000503000000000000" pitchFamily="2" charset="0"/>
                    <a:cs typeface="Linux Libertine O" panose="02000503000000000000" pitchFamily="2" charset="0"/>
                  </a:rPr>
                  <a:t>MSE matrix </a:t>
                </a:r>
                <a14:m>
                  <m:oMath xmlns:m="http://schemas.openxmlformats.org/officeDocument/2006/math">
                    <m:r>
                      <a:rPr lang="en-US" altLang="zh-CN" sz="2400" b="1">
                        <a:solidFill>
                          <a:srgbClr val="547F59"/>
                        </a:solidFill>
                        <a:latin typeface="Cambria Math" panose="02040503050406030204" pitchFamily="18" charset="0"/>
                      </a:rPr>
                      <m:t>𝐌</m:t>
                    </m:r>
                  </m:oMath>
                </a14:m>
                <a:endParaRPr lang="zh-CN" altLang="en-US" sz="2400"/>
              </a:p>
            </p:txBody>
          </p:sp>
        </mc:Choice>
        <mc:Fallback xmlns="">
          <p:sp>
            <p:nvSpPr>
              <p:cNvPr id="17" name="矩形 16">
                <a:extLst>
                  <a:ext uri="{FF2B5EF4-FFF2-40B4-BE49-F238E27FC236}">
                    <a16:creationId xmlns:a16="http://schemas.microsoft.com/office/drawing/2014/main" id="{2C5ACD27-12E7-7A48-BE78-404C0477D085}"/>
                  </a:ext>
                </a:extLst>
              </p:cNvPr>
              <p:cNvSpPr>
                <a:spLocks noRot="1" noChangeAspect="1" noMove="1" noResize="1" noEditPoints="1" noAdjustHandles="1" noChangeArrowheads="1" noChangeShapeType="1" noTextEdit="1"/>
              </p:cNvSpPr>
              <p:nvPr/>
            </p:nvSpPr>
            <p:spPr>
              <a:xfrm>
                <a:off x="4814502" y="3545083"/>
                <a:ext cx="1976823" cy="461665"/>
              </a:xfrm>
              <a:prstGeom prst="rect">
                <a:avLst/>
              </a:prstGeom>
              <a:blipFill>
                <a:blip r:embed="rId6"/>
                <a:stretch>
                  <a:fillRect l="-5128" t="-10811" b="-29730"/>
                </a:stretch>
              </a:blipFill>
            </p:spPr>
            <p:txBody>
              <a:bodyPr/>
              <a:lstStyle/>
              <a:p>
                <a:r>
                  <a:rPr lang="zh-CN" altLang="en-US">
                    <a:noFill/>
                  </a:rPr>
                  <a:t> </a:t>
                </a:r>
              </a:p>
            </p:txBody>
          </p:sp>
        </mc:Fallback>
      </mc:AlternateContent>
      <p:cxnSp>
        <p:nvCxnSpPr>
          <p:cNvPr id="19" name="直线连接符 18">
            <a:extLst>
              <a:ext uri="{FF2B5EF4-FFF2-40B4-BE49-F238E27FC236}">
                <a16:creationId xmlns:a16="http://schemas.microsoft.com/office/drawing/2014/main" id="{00808229-1026-444F-B178-DD795DE98710}"/>
              </a:ext>
            </a:extLst>
          </p:cNvPr>
          <p:cNvCxnSpPr/>
          <p:nvPr/>
        </p:nvCxnSpPr>
        <p:spPr>
          <a:xfrm>
            <a:off x="2486412" y="2474516"/>
            <a:ext cx="4018649" cy="0"/>
          </a:xfrm>
          <a:prstGeom prst="line">
            <a:avLst/>
          </a:prstGeom>
          <a:ln w="9525"/>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18224366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advTm="6401">
        <p159:morph option="byObject"/>
      </p:transition>
    </mc:Choice>
    <mc:Fallback xmlns="">
      <p:transition spd="slow" advTm="6401">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left)">
                                      <p:cBhvr>
                                        <p:cTn id="7" dur="500"/>
                                        <p:tgtEl>
                                          <p:spTgt spid="16"/>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wipe(left)">
                                      <p:cBhvr>
                                        <p:cTn id="10"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a:extLst>
              <a:ext uri="{FF2B5EF4-FFF2-40B4-BE49-F238E27FC236}">
                <a16:creationId xmlns:a16="http://schemas.microsoft.com/office/drawing/2014/main" id="{F9D86B02-68D1-DF44-BEA8-E8C043542449}"/>
              </a:ext>
            </a:extLst>
          </p:cNvPr>
          <p:cNvSpPr>
            <a:spLocks noGrp="1"/>
          </p:cNvSpPr>
          <p:nvPr>
            <p:ph type="title"/>
          </p:nvPr>
        </p:nvSpPr>
        <p:spPr/>
        <p:txBody>
          <a:bodyPr>
            <a:normAutofit/>
          </a:bodyPr>
          <a:lstStyle/>
          <a:p>
            <a:r>
              <a:rPr kumimoji="1" lang="en-US" altLang="zh-CN" sz="2800">
                <a:solidFill>
                  <a:schemeClr val="bg1"/>
                </a:solidFill>
              </a:rPr>
              <a:t>The</a:t>
            </a:r>
            <a:r>
              <a:rPr kumimoji="1" lang="zh-CN" altLang="en-US" sz="2800">
                <a:solidFill>
                  <a:schemeClr val="bg1"/>
                </a:solidFill>
              </a:rPr>
              <a:t> </a:t>
            </a:r>
            <a:r>
              <a:rPr kumimoji="1" lang="en-US" altLang="zh-CN" sz="2800">
                <a:solidFill>
                  <a:schemeClr val="bg1"/>
                </a:solidFill>
              </a:rPr>
              <a:t>MSE Matrix</a:t>
            </a:r>
            <a:endParaRPr kumimoji="1" lang="zh-CN" altLang="en-US" sz="2800">
              <a:solidFill>
                <a:schemeClr val="bg1"/>
              </a:solidFill>
            </a:endParaRPr>
          </a:p>
        </p:txBody>
      </p:sp>
      <mc:AlternateContent xmlns:mc="http://schemas.openxmlformats.org/markup-compatibility/2006">
        <mc:Choice xmlns:a14="http://schemas.microsoft.com/office/drawing/2010/main" Requires="a14">
          <p:sp>
            <p:nvSpPr>
              <p:cNvPr id="15" name="矩形 14">
                <a:extLst>
                  <a:ext uri="{FF2B5EF4-FFF2-40B4-BE49-F238E27FC236}">
                    <a16:creationId xmlns:a16="http://schemas.microsoft.com/office/drawing/2014/main" id="{5C7FBBAA-87ED-5143-AF9D-018FB49E3835}"/>
                  </a:ext>
                </a:extLst>
              </p:cNvPr>
              <p:cNvSpPr/>
              <p:nvPr/>
            </p:nvSpPr>
            <p:spPr>
              <a:xfrm>
                <a:off x="1841123" y="1453376"/>
                <a:ext cx="5461752" cy="707951"/>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zh-CN" altLang="en-US" sz="4000" i="1" smtClean="0">
                          <a:solidFill>
                            <a:schemeClr val="tx2"/>
                          </a:solidFill>
                          <a:latin typeface="Cambria Math" panose="02040503050406030204" pitchFamily="18" charset="0"/>
                        </a:rPr>
                        <m:t>𝔼</m:t>
                      </m:r>
                      <m:d>
                        <m:dPr>
                          <m:begChr m:val="["/>
                          <m:endChr m:val="]"/>
                          <m:ctrlPr>
                            <a:rPr lang="zh-CN" altLang="en-US" sz="4000" i="1" smtClean="0">
                              <a:solidFill>
                                <a:srgbClr val="785E75"/>
                              </a:solidFill>
                              <a:latin typeface="Cambria Math" panose="02040503050406030204" pitchFamily="18" charset="0"/>
                            </a:rPr>
                          </m:ctrlPr>
                        </m:dPr>
                        <m:e>
                          <m:d>
                            <m:dPr>
                              <m:ctrlPr>
                                <a:rPr lang="zh-CN" altLang="en-US" sz="4000" i="1" smtClean="0">
                                  <a:solidFill>
                                    <a:srgbClr val="785E75"/>
                                  </a:solidFill>
                                  <a:latin typeface="Cambria Math" panose="02040503050406030204" pitchFamily="18" charset="0"/>
                                </a:rPr>
                              </m:ctrlPr>
                            </m:dPr>
                            <m:e>
                              <m:r>
                                <a:rPr lang="zh-CN" altLang="en-US" sz="4000" b="1" smtClean="0">
                                  <a:solidFill>
                                    <a:srgbClr val="547F59"/>
                                  </a:solidFill>
                                  <a:latin typeface="Cambria Math" panose="02040503050406030204" pitchFamily="18" charset="0"/>
                                </a:rPr>
                                <m:t>𝐲</m:t>
                              </m:r>
                              <m:r>
                                <a:rPr lang="zh-CN" altLang="en-US" sz="4000">
                                  <a:solidFill>
                                    <a:schemeClr val="tx2"/>
                                  </a:solidFill>
                                  <a:latin typeface="Cambria Math" panose="02040503050406030204" pitchFamily="18" charset="0"/>
                                </a:rPr>
                                <m:t>−</m:t>
                              </m:r>
                              <m:r>
                                <a:rPr lang="zh-CN" altLang="en-US" sz="4000" i="1" smtClean="0">
                                  <a:solidFill>
                                    <a:srgbClr val="7F4E79"/>
                                  </a:solidFill>
                                  <a:latin typeface="Cambria Math" panose="02040503050406030204" pitchFamily="18" charset="0"/>
                                </a:rPr>
                                <m:t>𝜇</m:t>
                              </m:r>
                              <m:r>
                                <a:rPr lang="zh-CN" altLang="en-US" sz="4000">
                                  <a:solidFill>
                                    <a:schemeClr val="tx2"/>
                                  </a:solidFill>
                                  <a:latin typeface="Cambria Math" panose="02040503050406030204" pitchFamily="18" charset="0"/>
                                </a:rPr>
                                <m:t>1</m:t>
                              </m:r>
                            </m:e>
                          </m:d>
                          <m:sSup>
                            <m:sSupPr>
                              <m:ctrlPr>
                                <a:rPr lang="zh-CN" altLang="en-US" sz="4000" i="1">
                                  <a:solidFill>
                                    <a:srgbClr val="785E75"/>
                                  </a:solidFill>
                                  <a:latin typeface="Cambria Math" panose="02040503050406030204" pitchFamily="18" charset="0"/>
                                </a:rPr>
                              </m:ctrlPr>
                            </m:sSupPr>
                            <m:e>
                              <m:d>
                                <m:dPr>
                                  <m:ctrlPr>
                                    <a:rPr lang="zh-CN" altLang="en-US" sz="4000" i="1">
                                      <a:solidFill>
                                        <a:srgbClr val="785E75"/>
                                      </a:solidFill>
                                      <a:latin typeface="Cambria Math" panose="02040503050406030204" pitchFamily="18" charset="0"/>
                                    </a:rPr>
                                  </m:ctrlPr>
                                </m:dPr>
                                <m:e>
                                  <m:r>
                                    <a:rPr lang="zh-CN" altLang="en-US" sz="4000" b="1" smtClean="0">
                                      <a:solidFill>
                                        <a:srgbClr val="547F59"/>
                                      </a:solidFill>
                                      <a:latin typeface="Cambria Math" panose="02040503050406030204" pitchFamily="18" charset="0"/>
                                    </a:rPr>
                                    <m:t>𝐲</m:t>
                                  </m:r>
                                  <m:r>
                                    <a:rPr lang="zh-CN" altLang="en-US" sz="4000">
                                      <a:solidFill>
                                        <a:schemeClr val="tx2"/>
                                      </a:solidFill>
                                      <a:latin typeface="Cambria Math" panose="02040503050406030204" pitchFamily="18" charset="0"/>
                                    </a:rPr>
                                    <m:t>−</m:t>
                                  </m:r>
                                  <m:r>
                                    <a:rPr lang="zh-CN" altLang="en-US" sz="4000" i="1" smtClean="0">
                                      <a:solidFill>
                                        <a:srgbClr val="7F4E79"/>
                                      </a:solidFill>
                                      <a:latin typeface="Cambria Math" panose="02040503050406030204" pitchFamily="18" charset="0"/>
                                    </a:rPr>
                                    <m:t>𝜇</m:t>
                                  </m:r>
                                  <m:r>
                                    <a:rPr lang="zh-CN" altLang="en-US" sz="4000">
                                      <a:solidFill>
                                        <a:schemeClr val="tx2"/>
                                      </a:solidFill>
                                      <a:latin typeface="Cambria Math" panose="02040503050406030204" pitchFamily="18" charset="0"/>
                                    </a:rPr>
                                    <m:t>1</m:t>
                                  </m:r>
                                </m:e>
                              </m:d>
                            </m:e>
                            <m:sup>
                              <m:r>
                                <a:rPr lang="zh-CN" altLang="en-US" sz="4000" smtClean="0">
                                  <a:solidFill>
                                    <a:schemeClr val="tx2"/>
                                  </a:solidFill>
                                  <a:latin typeface="Cambria Math" panose="02040503050406030204" pitchFamily="18" charset="0"/>
                                </a:rPr>
                                <m:t>⊤</m:t>
                              </m:r>
                            </m:sup>
                          </m:sSup>
                        </m:e>
                      </m:d>
                    </m:oMath>
                  </m:oMathPara>
                </a14:m>
                <a:br>
                  <a:rPr lang="en-US" altLang="zh-CN" sz="4000" b="1" dirty="0"/>
                </a:br>
                <a:endParaRPr lang="zh-CN" altLang="en-US" sz="4000" dirty="0"/>
              </a:p>
            </p:txBody>
          </p:sp>
        </mc:Choice>
        <mc:Fallback>
          <p:sp>
            <p:nvSpPr>
              <p:cNvPr id="15" name="矩形 14">
                <a:extLst>
                  <a:ext uri="{FF2B5EF4-FFF2-40B4-BE49-F238E27FC236}">
                    <a16:creationId xmlns:a16="http://schemas.microsoft.com/office/drawing/2014/main" id="{5C7FBBAA-87ED-5143-AF9D-018FB49E3835}"/>
                  </a:ext>
                </a:extLst>
              </p:cNvPr>
              <p:cNvSpPr>
                <a:spLocks noRot="1" noChangeAspect="1" noMove="1" noResize="1" noEditPoints="1" noAdjustHandles="1" noChangeArrowheads="1" noChangeShapeType="1" noTextEdit="1"/>
              </p:cNvSpPr>
              <p:nvPr/>
            </p:nvSpPr>
            <p:spPr>
              <a:xfrm>
                <a:off x="1841123" y="1453376"/>
                <a:ext cx="5461752" cy="707951"/>
              </a:xfrm>
              <a:prstGeom prst="rect">
                <a:avLst/>
              </a:prstGeom>
              <a:blipFill>
                <a:blip r:embed="rId3"/>
                <a:stretch>
                  <a:fillRect/>
                </a:stretch>
              </a:blipFill>
            </p:spPr>
            <p:txBody>
              <a:bodyPr/>
              <a:lstStyle/>
              <a:p>
                <a:r>
                  <a:rPr lang="en-US">
                    <a:noFill/>
                  </a:rPr>
                  <a:t> </a:t>
                </a:r>
              </a:p>
            </p:txBody>
          </p:sp>
        </mc:Fallback>
      </mc:AlternateContent>
      <p:sp>
        <p:nvSpPr>
          <p:cNvPr id="6" name="矩形 5">
            <a:extLst>
              <a:ext uri="{FF2B5EF4-FFF2-40B4-BE49-F238E27FC236}">
                <a16:creationId xmlns:a16="http://schemas.microsoft.com/office/drawing/2014/main" id="{ADC83492-72C1-AC4C-A730-4EA28754F499}"/>
              </a:ext>
            </a:extLst>
          </p:cNvPr>
          <p:cNvSpPr/>
          <p:nvPr/>
        </p:nvSpPr>
        <p:spPr>
          <a:xfrm>
            <a:off x="7080273" y="4049066"/>
            <a:ext cx="1526380" cy="461665"/>
          </a:xfrm>
          <a:prstGeom prst="rect">
            <a:avLst/>
          </a:prstGeom>
        </p:spPr>
        <p:txBody>
          <a:bodyPr wrap="none">
            <a:spAutoFit/>
          </a:bodyPr>
          <a:lstStyle/>
          <a:p>
            <a:pPr algn="ctr"/>
            <a:r>
              <a:rPr kumimoji="1" lang="en-US" altLang="zh-CN" sz="2400" i="1">
                <a:solidFill>
                  <a:srgbClr val="C00000"/>
                </a:solidFill>
                <a:latin typeface="Linux Libertine O" panose="02000503000000000000" pitchFamily="2" charset="0"/>
                <a:ea typeface="Linux Libertine O" panose="02000503000000000000" pitchFamily="2" charset="0"/>
                <a:cs typeface="Linux Libertine O" panose="02000503000000000000" pitchFamily="2" charset="0"/>
              </a:rPr>
              <a:t>Correlated!</a:t>
            </a:r>
            <a:endParaRPr kumimoji="1" lang="zh-CN" altLang="en-US" sz="2400" i="1">
              <a:solidFill>
                <a:srgbClr val="C00000"/>
              </a:solidFill>
              <a:latin typeface="Linux Libertine O" panose="02000503000000000000" pitchFamily="2" charset="0"/>
              <a:cs typeface="Linux Libertine O" panose="02000503000000000000" pitchFamily="2" charset="0"/>
            </a:endParaRPr>
          </a:p>
        </p:txBody>
      </p:sp>
      <mc:AlternateContent xmlns:mc="http://schemas.openxmlformats.org/markup-compatibility/2006">
        <mc:Choice xmlns:a14="http://schemas.microsoft.com/office/drawing/2010/main" Requires="a14">
          <p:sp>
            <p:nvSpPr>
              <p:cNvPr id="9" name="文本框 8">
                <a:extLst>
                  <a:ext uri="{FF2B5EF4-FFF2-40B4-BE49-F238E27FC236}">
                    <a16:creationId xmlns:a16="http://schemas.microsoft.com/office/drawing/2014/main" id="{6897A699-6D2B-4CBA-A2A2-7C08F1AA092E}"/>
                  </a:ext>
                </a:extLst>
              </p:cNvPr>
              <p:cNvSpPr txBox="1"/>
              <p:nvPr/>
            </p:nvSpPr>
            <p:spPr>
              <a:xfrm>
                <a:off x="-393480" y="2633024"/>
                <a:ext cx="8380291" cy="1323504"/>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zh-CN" altLang="en-US" sz="4000" i="1" smtClean="0">
                          <a:solidFill>
                            <a:schemeClr val="tx2"/>
                          </a:solidFill>
                          <a:latin typeface="Cambria Math" panose="02040503050406030204" pitchFamily="18" charset="0"/>
                        </a:rPr>
                        <m:t>𝔼</m:t>
                      </m:r>
                      <m:d>
                        <m:dPr>
                          <m:begChr m:val="["/>
                          <m:endChr m:val="]"/>
                          <m:ctrlPr>
                            <a:rPr lang="zh-CN" altLang="en-US" sz="4000" i="1" smtClean="0">
                              <a:solidFill>
                                <a:srgbClr val="785E75"/>
                              </a:solidFill>
                              <a:latin typeface="Cambria Math" panose="02040503050406030204" pitchFamily="18" charset="0"/>
                            </a:rPr>
                          </m:ctrlPr>
                        </m:dPr>
                        <m:e>
                          <m:r>
                            <a:rPr lang="zh-CN" altLang="en-US" sz="4000" b="1">
                              <a:solidFill>
                                <a:srgbClr val="547F59"/>
                              </a:solidFill>
                              <a:latin typeface="Cambria Math" panose="02040503050406030204" pitchFamily="18" charset="0"/>
                            </a:rPr>
                            <m:t>𝐲</m:t>
                          </m:r>
                          <m:sSup>
                            <m:sSupPr>
                              <m:ctrlPr>
                                <a:rPr lang="zh-CN" altLang="en-US" sz="4000" i="1">
                                  <a:solidFill>
                                    <a:srgbClr val="785E75"/>
                                  </a:solidFill>
                                  <a:latin typeface="Cambria Math" panose="02040503050406030204" pitchFamily="18" charset="0"/>
                                </a:rPr>
                              </m:ctrlPr>
                            </m:sSupPr>
                            <m:e>
                              <m:r>
                                <a:rPr lang="zh-CN" altLang="en-US" sz="4000" b="1">
                                  <a:solidFill>
                                    <a:srgbClr val="547F59"/>
                                  </a:solidFill>
                                  <a:latin typeface="Cambria Math" panose="02040503050406030204" pitchFamily="18" charset="0"/>
                                </a:rPr>
                                <m:t>𝐲</m:t>
                              </m:r>
                            </m:e>
                            <m:sup>
                              <m:r>
                                <a:rPr lang="zh-CN" altLang="en-US" sz="4000" smtClean="0">
                                  <a:solidFill>
                                    <a:schemeClr val="tx2"/>
                                  </a:solidFill>
                                  <a:latin typeface="Cambria Math" panose="02040503050406030204" pitchFamily="18" charset="0"/>
                                </a:rPr>
                                <m:t>⊤</m:t>
                              </m:r>
                            </m:sup>
                          </m:sSup>
                        </m:e>
                      </m:d>
                      <m:r>
                        <a:rPr lang="en-US" altLang="zh-CN" sz="4000" b="0" i="1" smtClean="0">
                          <a:solidFill>
                            <a:schemeClr val="tx2"/>
                          </a:solidFill>
                          <a:latin typeface="Cambria Math" panose="02040503050406030204" pitchFamily="18" charset="0"/>
                        </a:rPr>
                        <m:t>+</m:t>
                      </m:r>
                      <m:r>
                        <a:rPr lang="zh-CN" altLang="en-US" sz="4000" i="1">
                          <a:solidFill>
                            <a:srgbClr val="44546A"/>
                          </a:solidFill>
                          <a:latin typeface="Cambria Math" panose="02040503050406030204" pitchFamily="18" charset="0"/>
                        </a:rPr>
                        <m:t>𝔼</m:t>
                      </m:r>
                      <m:d>
                        <m:dPr>
                          <m:begChr m:val="["/>
                          <m:endChr m:val="]"/>
                          <m:ctrlPr>
                            <a:rPr lang="en-US" altLang="zh-CN" sz="4000" i="1">
                              <a:solidFill>
                                <a:srgbClr val="44546A"/>
                              </a:solidFill>
                              <a:latin typeface="Cambria Math" panose="02040503050406030204" pitchFamily="18" charset="0"/>
                            </a:rPr>
                          </m:ctrlPr>
                        </m:dPr>
                        <m:e>
                          <m:r>
                            <a:rPr lang="en-US" altLang="zh-CN" sz="4000" i="1">
                              <a:solidFill>
                                <a:srgbClr val="7F4E79"/>
                              </a:solidFill>
                              <a:latin typeface="Cambria Math" panose="02040503050406030204" pitchFamily="18" charset="0"/>
                            </a:rPr>
                            <m:t>𝑥</m:t>
                          </m:r>
                          <m:r>
                            <a:rPr lang="zh-CN" altLang="en-US" sz="4000">
                              <a:solidFill>
                                <a:srgbClr val="44546A"/>
                              </a:solidFill>
                              <a:latin typeface="Cambria Math" panose="02040503050406030204" pitchFamily="18" charset="0"/>
                            </a:rPr>
                            <m:t>1</m:t>
                          </m:r>
                        </m:e>
                      </m:d>
                      <m:r>
                        <a:rPr lang="zh-CN" altLang="en-US" sz="4000" i="1">
                          <a:solidFill>
                            <a:srgbClr val="44546A"/>
                          </a:solidFill>
                          <a:latin typeface="Cambria Math" panose="02040503050406030204" pitchFamily="18" charset="0"/>
                        </a:rPr>
                        <m:t>𝔼</m:t>
                      </m:r>
                      <m:d>
                        <m:dPr>
                          <m:begChr m:val="["/>
                          <m:endChr m:val="]"/>
                          <m:ctrlPr>
                            <a:rPr lang="en-US" altLang="zh-CN" sz="4000" i="1">
                              <a:solidFill>
                                <a:srgbClr val="44546A"/>
                              </a:solidFill>
                              <a:latin typeface="Cambria Math" panose="02040503050406030204" pitchFamily="18" charset="0"/>
                            </a:rPr>
                          </m:ctrlPr>
                        </m:dPr>
                        <m:e>
                          <m:r>
                            <a:rPr lang="en-US" altLang="zh-CN" sz="4000" i="1">
                              <a:solidFill>
                                <a:srgbClr val="7F4E79"/>
                              </a:solidFill>
                              <a:latin typeface="Cambria Math" panose="02040503050406030204" pitchFamily="18" charset="0"/>
                            </a:rPr>
                            <m:t>𝑥</m:t>
                          </m:r>
                          <m:sSup>
                            <m:sSupPr>
                              <m:ctrlPr>
                                <a:rPr lang="en-US" altLang="zh-CN" sz="4000" b="0" i="0" smtClean="0">
                                  <a:solidFill>
                                    <a:srgbClr val="44546A"/>
                                  </a:solidFill>
                                  <a:latin typeface="Cambria Math" panose="02040503050406030204" pitchFamily="18" charset="0"/>
                                </a:rPr>
                              </m:ctrlPr>
                            </m:sSupPr>
                            <m:e>
                              <m:r>
                                <a:rPr lang="zh-CN" altLang="en-US" sz="4000">
                                  <a:solidFill>
                                    <a:srgbClr val="44546A"/>
                                  </a:solidFill>
                                  <a:latin typeface="Cambria Math" panose="02040503050406030204" pitchFamily="18" charset="0"/>
                                </a:rPr>
                                <m:t>1</m:t>
                              </m:r>
                            </m:e>
                            <m:sup>
                              <m:r>
                                <a:rPr lang="en-US" altLang="zh-CN" sz="4000" b="0" i="1" smtClean="0">
                                  <a:solidFill>
                                    <a:srgbClr val="44546A"/>
                                  </a:solidFill>
                                  <a:latin typeface="Cambria Math" panose="02040503050406030204" pitchFamily="18" charset="0"/>
                                </a:rPr>
                                <m:t>⊤</m:t>
                              </m:r>
                            </m:sup>
                          </m:sSup>
                        </m:e>
                      </m:d>
                    </m:oMath>
                  </m:oMathPara>
                </a14:m>
                <a:endParaRPr lang="en-US" altLang="zh-CN" sz="4000" i="1" dirty="0">
                  <a:solidFill>
                    <a:srgbClr val="44546A"/>
                  </a:solidFill>
                  <a:latin typeface="Cambria Math" panose="02040503050406030204" pitchFamily="18" charset="0"/>
                </a:endParaRPr>
              </a:p>
              <a:p>
                <a:pPr/>
                <a14:m>
                  <m:oMathPara xmlns:m="http://schemas.openxmlformats.org/officeDocument/2006/math">
                    <m:oMathParaPr>
                      <m:jc m:val="centerGroup"/>
                    </m:oMathParaPr>
                    <m:oMath xmlns:m="http://schemas.openxmlformats.org/officeDocument/2006/math">
                      <m:r>
                        <a:rPr lang="en-US" altLang="zh-CN" sz="4000" b="0" i="0" smtClean="0">
                          <a:solidFill>
                            <a:srgbClr val="44546A"/>
                          </a:solidFill>
                          <a:latin typeface="Cambria Math" panose="02040503050406030204" pitchFamily="18" charset="0"/>
                        </a:rPr>
                        <m:t>                −</m:t>
                      </m:r>
                      <m:r>
                        <a:rPr lang="zh-CN" altLang="en-US" sz="4000" i="1">
                          <a:solidFill>
                            <a:srgbClr val="44546A"/>
                          </a:solidFill>
                          <a:latin typeface="Cambria Math" panose="02040503050406030204" pitchFamily="18" charset="0"/>
                        </a:rPr>
                        <m:t>𝔼</m:t>
                      </m:r>
                      <m:d>
                        <m:dPr>
                          <m:begChr m:val="["/>
                          <m:endChr m:val="]"/>
                          <m:ctrlPr>
                            <a:rPr lang="en-US" altLang="zh-CN" sz="4000" i="1">
                              <a:solidFill>
                                <a:srgbClr val="44546A"/>
                              </a:solidFill>
                              <a:latin typeface="Cambria Math" panose="02040503050406030204" pitchFamily="18" charset="0"/>
                            </a:rPr>
                          </m:ctrlPr>
                        </m:dPr>
                        <m:e>
                          <m:r>
                            <a:rPr lang="en-US" altLang="zh-CN" sz="4000" i="1">
                              <a:solidFill>
                                <a:srgbClr val="7F4E79"/>
                              </a:solidFill>
                              <a:latin typeface="Cambria Math" panose="02040503050406030204" pitchFamily="18" charset="0"/>
                            </a:rPr>
                            <m:t>𝑥</m:t>
                          </m:r>
                          <m:r>
                            <a:rPr lang="zh-CN" altLang="en-US" sz="4000">
                              <a:solidFill>
                                <a:srgbClr val="44546A"/>
                              </a:solidFill>
                              <a:latin typeface="Cambria Math" panose="02040503050406030204" pitchFamily="18" charset="0"/>
                            </a:rPr>
                            <m:t>1</m:t>
                          </m:r>
                        </m:e>
                      </m:d>
                      <m:r>
                        <a:rPr lang="zh-CN" altLang="en-US" sz="4000" i="1">
                          <a:solidFill>
                            <a:schemeClr val="tx2"/>
                          </a:solidFill>
                          <a:latin typeface="Cambria Math" panose="02040503050406030204" pitchFamily="18" charset="0"/>
                        </a:rPr>
                        <m:t>𝔼</m:t>
                      </m:r>
                      <m:d>
                        <m:dPr>
                          <m:begChr m:val="["/>
                          <m:endChr m:val="]"/>
                          <m:ctrlPr>
                            <a:rPr lang="zh-CN" altLang="en-US" sz="4000" i="1">
                              <a:solidFill>
                                <a:srgbClr val="785E75"/>
                              </a:solidFill>
                              <a:latin typeface="Cambria Math" panose="02040503050406030204" pitchFamily="18" charset="0"/>
                            </a:rPr>
                          </m:ctrlPr>
                        </m:dPr>
                        <m:e>
                          <m:sSup>
                            <m:sSupPr>
                              <m:ctrlPr>
                                <a:rPr lang="zh-CN" altLang="en-US" sz="4000" i="1">
                                  <a:solidFill>
                                    <a:srgbClr val="785E75"/>
                                  </a:solidFill>
                                  <a:latin typeface="Cambria Math" panose="02040503050406030204" pitchFamily="18" charset="0"/>
                                </a:rPr>
                              </m:ctrlPr>
                            </m:sSupPr>
                            <m:e>
                              <m:r>
                                <a:rPr lang="zh-CN" altLang="en-US" sz="4000" b="1">
                                  <a:solidFill>
                                    <a:srgbClr val="547F59"/>
                                  </a:solidFill>
                                  <a:latin typeface="Cambria Math" panose="02040503050406030204" pitchFamily="18" charset="0"/>
                                </a:rPr>
                                <m:t>𝐲</m:t>
                              </m:r>
                            </m:e>
                            <m:sup>
                              <m:r>
                                <a:rPr lang="zh-CN" altLang="en-US" sz="4000">
                                  <a:solidFill>
                                    <a:schemeClr val="tx2"/>
                                  </a:solidFill>
                                  <a:latin typeface="Cambria Math" panose="02040503050406030204" pitchFamily="18" charset="0"/>
                                </a:rPr>
                                <m:t>⊤</m:t>
                              </m:r>
                            </m:sup>
                          </m:sSup>
                        </m:e>
                      </m:d>
                      <m:r>
                        <a:rPr lang="en-US" altLang="zh-CN" sz="4000" b="0" i="1" smtClean="0">
                          <a:solidFill>
                            <a:schemeClr val="tx2"/>
                          </a:solidFill>
                          <a:latin typeface="Cambria Math" panose="02040503050406030204" pitchFamily="18" charset="0"/>
                        </a:rPr>
                        <m:t>−</m:t>
                      </m:r>
                      <m:r>
                        <a:rPr lang="zh-CN" altLang="en-US" sz="4000" i="1">
                          <a:solidFill>
                            <a:srgbClr val="44546A"/>
                          </a:solidFill>
                          <a:latin typeface="Cambria Math" panose="02040503050406030204" pitchFamily="18" charset="0"/>
                        </a:rPr>
                        <m:t>𝔼</m:t>
                      </m:r>
                      <m:d>
                        <m:dPr>
                          <m:begChr m:val="["/>
                          <m:endChr m:val="]"/>
                          <m:ctrlPr>
                            <a:rPr lang="zh-CN" altLang="en-US" sz="4000" i="1">
                              <a:solidFill>
                                <a:srgbClr val="785E75"/>
                              </a:solidFill>
                              <a:latin typeface="Cambria Math" panose="02040503050406030204" pitchFamily="18" charset="0"/>
                            </a:rPr>
                          </m:ctrlPr>
                        </m:dPr>
                        <m:e>
                          <m:r>
                            <a:rPr lang="zh-CN" altLang="en-US" sz="4000" b="1">
                              <a:solidFill>
                                <a:srgbClr val="547F59"/>
                              </a:solidFill>
                              <a:latin typeface="Cambria Math" panose="02040503050406030204" pitchFamily="18" charset="0"/>
                            </a:rPr>
                            <m:t>𝐲</m:t>
                          </m:r>
                        </m:e>
                      </m:d>
                      <m:r>
                        <a:rPr lang="zh-CN" altLang="en-US" sz="4000" i="1">
                          <a:solidFill>
                            <a:srgbClr val="44546A"/>
                          </a:solidFill>
                          <a:latin typeface="Cambria Math" panose="02040503050406030204" pitchFamily="18" charset="0"/>
                        </a:rPr>
                        <m:t>𝔼</m:t>
                      </m:r>
                      <m:d>
                        <m:dPr>
                          <m:begChr m:val="["/>
                          <m:endChr m:val="]"/>
                          <m:ctrlPr>
                            <a:rPr lang="en-US" altLang="zh-CN" sz="4000" i="1">
                              <a:solidFill>
                                <a:srgbClr val="44546A"/>
                              </a:solidFill>
                              <a:latin typeface="Cambria Math" panose="02040503050406030204" pitchFamily="18" charset="0"/>
                            </a:rPr>
                          </m:ctrlPr>
                        </m:dPr>
                        <m:e>
                          <m:r>
                            <a:rPr lang="en-US" altLang="zh-CN" sz="4000" i="1">
                              <a:solidFill>
                                <a:srgbClr val="7F4E79"/>
                              </a:solidFill>
                              <a:latin typeface="Cambria Math" panose="02040503050406030204" pitchFamily="18" charset="0"/>
                            </a:rPr>
                            <m:t>𝑥</m:t>
                          </m:r>
                          <m:sSup>
                            <m:sSupPr>
                              <m:ctrlPr>
                                <a:rPr lang="en-US" altLang="zh-CN" sz="4000" i="1">
                                  <a:solidFill>
                                    <a:srgbClr val="44546A"/>
                                  </a:solidFill>
                                  <a:latin typeface="Cambria Math" panose="02040503050406030204" pitchFamily="18" charset="0"/>
                                </a:rPr>
                              </m:ctrlPr>
                            </m:sSupPr>
                            <m:e>
                              <m:r>
                                <a:rPr lang="zh-CN" altLang="en-US" sz="4000">
                                  <a:solidFill>
                                    <a:srgbClr val="44546A"/>
                                  </a:solidFill>
                                  <a:latin typeface="Cambria Math" panose="02040503050406030204" pitchFamily="18" charset="0"/>
                                </a:rPr>
                                <m:t>1</m:t>
                              </m:r>
                            </m:e>
                            <m:sup>
                              <m:r>
                                <a:rPr lang="en-US" altLang="zh-CN" sz="4000" i="1">
                                  <a:solidFill>
                                    <a:srgbClr val="44546A"/>
                                  </a:solidFill>
                                  <a:latin typeface="Cambria Math" panose="02040503050406030204" pitchFamily="18" charset="0"/>
                                </a:rPr>
                                <m:t>⊤</m:t>
                              </m:r>
                            </m:sup>
                          </m:sSup>
                        </m:e>
                      </m:d>
                    </m:oMath>
                  </m:oMathPara>
                </a14:m>
                <a:br>
                  <a:rPr lang="en-US" altLang="zh-CN" sz="1800" b="1" dirty="0"/>
                </a:br>
                <a:endParaRPr lang="zh-CN" altLang="en-US" sz="1800" dirty="0"/>
              </a:p>
            </p:txBody>
          </p:sp>
        </mc:Choice>
        <mc:Fallback>
          <p:sp>
            <p:nvSpPr>
              <p:cNvPr id="9" name="文本框 8">
                <a:extLst>
                  <a:ext uri="{FF2B5EF4-FFF2-40B4-BE49-F238E27FC236}">
                    <a16:creationId xmlns:a16="http://schemas.microsoft.com/office/drawing/2014/main" id="{6897A699-6D2B-4CBA-A2A2-7C08F1AA092E}"/>
                  </a:ext>
                </a:extLst>
              </p:cNvPr>
              <p:cNvSpPr txBox="1">
                <a:spLocks noRot="1" noChangeAspect="1" noMove="1" noResize="1" noEditPoints="1" noAdjustHandles="1" noChangeArrowheads="1" noChangeShapeType="1" noTextEdit="1"/>
              </p:cNvSpPr>
              <p:nvPr/>
            </p:nvSpPr>
            <p:spPr>
              <a:xfrm>
                <a:off x="-393480" y="2633024"/>
                <a:ext cx="8380291" cy="1323504"/>
              </a:xfrm>
              <a:prstGeom prst="rect">
                <a:avLst/>
              </a:prstGeom>
              <a:blipFill>
                <a:blip r:embed="rId4"/>
                <a:stretch>
                  <a:fillRect/>
                </a:stretch>
              </a:blipFill>
            </p:spPr>
            <p:txBody>
              <a:bodyPr/>
              <a:lstStyle/>
              <a:p>
                <a:r>
                  <a:rPr lang="en-US">
                    <a:noFill/>
                  </a:rPr>
                  <a:t> </a:t>
                </a:r>
              </a:p>
            </p:txBody>
          </p:sp>
        </mc:Fallback>
      </mc:AlternateContent>
      <p:cxnSp>
        <p:nvCxnSpPr>
          <p:cNvPr id="10" name="直线连接符 11">
            <a:extLst>
              <a:ext uri="{FF2B5EF4-FFF2-40B4-BE49-F238E27FC236}">
                <a16:creationId xmlns:a16="http://schemas.microsoft.com/office/drawing/2014/main" id="{2054FC4B-B265-4D45-9503-4AA79D1ADF91}"/>
              </a:ext>
            </a:extLst>
          </p:cNvPr>
          <p:cNvCxnSpPr>
            <a:cxnSpLocks/>
          </p:cNvCxnSpPr>
          <p:nvPr/>
        </p:nvCxnSpPr>
        <p:spPr>
          <a:xfrm>
            <a:off x="1967763" y="2465910"/>
            <a:ext cx="5019288" cy="0"/>
          </a:xfrm>
          <a:prstGeom prst="line">
            <a:avLst/>
          </a:prstGeom>
          <a:ln w="9525"/>
        </p:spPr>
        <p:style>
          <a:lnRef idx="1">
            <a:schemeClr val="accent1"/>
          </a:lnRef>
          <a:fillRef idx="0">
            <a:schemeClr val="accent1"/>
          </a:fillRef>
          <a:effectRef idx="0">
            <a:schemeClr val="accent1"/>
          </a:effectRef>
          <a:fontRef idx="minor">
            <a:schemeClr val="tx1"/>
          </a:fontRef>
        </p:style>
      </p:cxnSp>
      <p:sp>
        <p:nvSpPr>
          <p:cNvPr id="11" name="圆角矩形 9">
            <a:extLst>
              <a:ext uri="{FF2B5EF4-FFF2-40B4-BE49-F238E27FC236}">
                <a16:creationId xmlns:a16="http://schemas.microsoft.com/office/drawing/2014/main" id="{9AE4DCF1-A054-4840-83AD-8C79E7F8797F}"/>
              </a:ext>
            </a:extLst>
          </p:cNvPr>
          <p:cNvSpPr/>
          <p:nvPr/>
        </p:nvSpPr>
        <p:spPr>
          <a:xfrm>
            <a:off x="3460360" y="2702210"/>
            <a:ext cx="1247224" cy="600666"/>
          </a:xfrm>
          <a:prstGeom prst="roundRect">
            <a:avLst/>
          </a:prstGeom>
          <a:solidFill>
            <a:srgbClr val="1A5DA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a:p>
        </p:txBody>
      </p:sp>
      <p:sp>
        <p:nvSpPr>
          <p:cNvPr id="12" name="圆角矩形 10">
            <a:extLst>
              <a:ext uri="{FF2B5EF4-FFF2-40B4-BE49-F238E27FC236}">
                <a16:creationId xmlns:a16="http://schemas.microsoft.com/office/drawing/2014/main" id="{929B0128-E1FF-4E23-8545-5825880CF2F9}"/>
              </a:ext>
            </a:extLst>
          </p:cNvPr>
          <p:cNvSpPr/>
          <p:nvPr/>
        </p:nvSpPr>
        <p:spPr>
          <a:xfrm>
            <a:off x="4707584" y="2702210"/>
            <a:ext cx="1532408" cy="600666"/>
          </a:xfrm>
          <a:prstGeom prst="roundRect">
            <a:avLst/>
          </a:prstGeom>
          <a:solidFill>
            <a:srgbClr val="AF621A">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a:p>
        </p:txBody>
      </p:sp>
      <p:sp>
        <p:nvSpPr>
          <p:cNvPr id="13" name="圆角矩形 9">
            <a:extLst>
              <a:ext uri="{FF2B5EF4-FFF2-40B4-BE49-F238E27FC236}">
                <a16:creationId xmlns:a16="http://schemas.microsoft.com/office/drawing/2014/main" id="{137CF9B4-3796-4410-8514-14C71994E997}"/>
              </a:ext>
            </a:extLst>
          </p:cNvPr>
          <p:cNvSpPr/>
          <p:nvPr/>
        </p:nvSpPr>
        <p:spPr>
          <a:xfrm>
            <a:off x="2067391" y="3318641"/>
            <a:ext cx="1247224" cy="600666"/>
          </a:xfrm>
          <a:prstGeom prst="roundRect">
            <a:avLst/>
          </a:prstGeom>
          <a:solidFill>
            <a:srgbClr val="1A5DA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a:p>
        </p:txBody>
      </p:sp>
      <p:sp>
        <p:nvSpPr>
          <p:cNvPr id="14" name="圆角矩形 10">
            <a:extLst>
              <a:ext uri="{FF2B5EF4-FFF2-40B4-BE49-F238E27FC236}">
                <a16:creationId xmlns:a16="http://schemas.microsoft.com/office/drawing/2014/main" id="{4665B8E8-A003-4F8E-BB9A-B0BAEAD6B9E8}"/>
              </a:ext>
            </a:extLst>
          </p:cNvPr>
          <p:cNvSpPr/>
          <p:nvPr/>
        </p:nvSpPr>
        <p:spPr>
          <a:xfrm>
            <a:off x="3314615" y="3318641"/>
            <a:ext cx="1257385" cy="600666"/>
          </a:xfrm>
          <a:prstGeom prst="roundRect">
            <a:avLst/>
          </a:prstGeom>
          <a:solidFill>
            <a:srgbClr val="AF621A">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a:p>
        </p:txBody>
      </p:sp>
      <p:sp>
        <p:nvSpPr>
          <p:cNvPr id="16" name="圆角矩形 9">
            <a:extLst>
              <a:ext uri="{FF2B5EF4-FFF2-40B4-BE49-F238E27FC236}">
                <a16:creationId xmlns:a16="http://schemas.microsoft.com/office/drawing/2014/main" id="{85AF82D0-D86A-4E9C-B3D9-24DCA2713458}"/>
              </a:ext>
            </a:extLst>
          </p:cNvPr>
          <p:cNvSpPr/>
          <p:nvPr/>
        </p:nvSpPr>
        <p:spPr>
          <a:xfrm>
            <a:off x="5167943" y="3318641"/>
            <a:ext cx="958537" cy="600666"/>
          </a:xfrm>
          <a:prstGeom prst="roundRect">
            <a:avLst/>
          </a:prstGeom>
          <a:solidFill>
            <a:srgbClr val="1A5DA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a:p>
        </p:txBody>
      </p:sp>
      <p:sp>
        <p:nvSpPr>
          <p:cNvPr id="17" name="圆角矩形 10">
            <a:extLst>
              <a:ext uri="{FF2B5EF4-FFF2-40B4-BE49-F238E27FC236}">
                <a16:creationId xmlns:a16="http://schemas.microsoft.com/office/drawing/2014/main" id="{1E6C6C01-98BA-4CF6-AE13-AB60DCD20B31}"/>
              </a:ext>
            </a:extLst>
          </p:cNvPr>
          <p:cNvSpPr/>
          <p:nvPr/>
        </p:nvSpPr>
        <p:spPr>
          <a:xfrm>
            <a:off x="6126480" y="3318641"/>
            <a:ext cx="1532408" cy="600666"/>
          </a:xfrm>
          <a:prstGeom prst="roundRect">
            <a:avLst/>
          </a:prstGeom>
          <a:solidFill>
            <a:srgbClr val="AF621A">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sz="2000"/>
          </a:p>
        </p:txBody>
      </p:sp>
    </p:spTree>
    <p:extLst>
      <p:ext uri="{BB962C8B-B14F-4D97-AF65-F5344CB8AC3E}">
        <p14:creationId xmlns:p14="http://schemas.microsoft.com/office/powerpoint/2010/main" val="1096464861"/>
      </p:ext>
    </p:extLst>
  </p:cSld>
  <p:clrMapOvr>
    <a:masterClrMapping/>
  </p:clrMapOvr>
  <mc:AlternateContent xmlns:mc="http://schemas.openxmlformats.org/markup-compatibility/2006" xmlns:p159="http://schemas.microsoft.com/office/powerpoint/2015/09/main">
    <mc:Choice Requires="p159">
      <p:transition spd="slow" advTm="11343">
        <p159:morph option="byWord"/>
      </p:transition>
    </mc:Choice>
    <mc:Fallback xmlns="">
      <p:transition spd="slow" advTm="113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a:extLst>
              <a:ext uri="{FF2B5EF4-FFF2-40B4-BE49-F238E27FC236}">
                <a16:creationId xmlns:a16="http://schemas.microsoft.com/office/drawing/2014/main" id="{F9D86B02-68D1-DF44-BEA8-E8C043542449}"/>
              </a:ext>
            </a:extLst>
          </p:cNvPr>
          <p:cNvSpPr>
            <a:spLocks noGrp="1"/>
          </p:cNvSpPr>
          <p:nvPr>
            <p:ph type="title"/>
          </p:nvPr>
        </p:nvSpPr>
        <p:spPr/>
        <p:txBody>
          <a:bodyPr>
            <a:normAutofit/>
          </a:bodyPr>
          <a:lstStyle/>
          <a:p>
            <a:r>
              <a:rPr kumimoji="1" lang="en-US" altLang="zh-CN" sz="2800">
                <a:solidFill>
                  <a:schemeClr val="bg1"/>
                </a:solidFill>
              </a:rPr>
              <a:t>The</a:t>
            </a:r>
            <a:r>
              <a:rPr kumimoji="1" lang="zh-CN" altLang="en-US" sz="2800">
                <a:solidFill>
                  <a:schemeClr val="bg1"/>
                </a:solidFill>
              </a:rPr>
              <a:t> </a:t>
            </a:r>
            <a:r>
              <a:rPr kumimoji="1" lang="en-US" altLang="zh-CN" sz="2800">
                <a:solidFill>
                  <a:schemeClr val="bg1"/>
                </a:solidFill>
              </a:rPr>
              <a:t>MSE Matrix</a:t>
            </a:r>
            <a:endParaRPr kumimoji="1" lang="zh-CN" altLang="en-US" sz="2800">
              <a:solidFill>
                <a:schemeClr val="bg1"/>
              </a:solidFill>
            </a:endParaRPr>
          </a:p>
        </p:txBody>
      </p:sp>
      <mc:AlternateContent xmlns:mc="http://schemas.openxmlformats.org/markup-compatibility/2006">
        <mc:Choice xmlns:a14="http://schemas.microsoft.com/office/drawing/2010/main" Requires="a14">
          <p:sp>
            <p:nvSpPr>
              <p:cNvPr id="13" name="矩形 12">
                <a:extLst>
                  <a:ext uri="{FF2B5EF4-FFF2-40B4-BE49-F238E27FC236}">
                    <a16:creationId xmlns:a16="http://schemas.microsoft.com/office/drawing/2014/main" id="{BB9CB2CC-6305-294C-A88D-623F0AEF1265}"/>
                  </a:ext>
                </a:extLst>
              </p:cNvPr>
              <p:cNvSpPr/>
              <p:nvPr/>
            </p:nvSpPr>
            <p:spPr>
              <a:xfrm>
                <a:off x="5443040" y="3378752"/>
                <a:ext cx="3569503" cy="1031051"/>
              </a:xfrm>
              <a:prstGeom prst="rect">
                <a:avLst/>
              </a:prstGeom>
            </p:spPr>
            <p:txBody>
              <a:bodyPr wrap="none">
                <a:spAutoFit/>
              </a:bodyPr>
              <a:lstStyle/>
              <a:p>
                <a:pPr lvl="0" algn="ctr">
                  <a:spcBef>
                    <a:spcPct val="20000"/>
                  </a:spcBef>
                  <a:spcAft>
                    <a:spcPts val="600"/>
                  </a:spcAft>
                  <a:buClr>
                    <a:srgbClr val="903163"/>
                  </a:buClr>
                  <a:buSzPct val="92000"/>
                </a:pPr>
                <a14:m>
                  <m:oMathPara xmlns:m="http://schemas.openxmlformats.org/officeDocument/2006/math">
                    <m:oMathParaPr>
                      <m:jc m:val="centerGroup"/>
                    </m:oMathParaPr>
                    <m:oMath xmlns:m="http://schemas.openxmlformats.org/officeDocument/2006/math">
                      <m:r>
                        <m:rPr>
                          <m:sty m:val="p"/>
                        </m:rPr>
                        <a:rPr lang="en-US" altLang="zh-CN" sz="2800" b="0" i="0" smtClean="0">
                          <a:solidFill>
                            <a:srgbClr val="3D3D3D"/>
                          </a:solidFill>
                          <a:latin typeface="Cambria Math" panose="02040503050406030204" pitchFamily="18" charset="0"/>
                        </a:rPr>
                        <m:t>Cov</m:t>
                      </m:r>
                      <m:d>
                        <m:dPr>
                          <m:begChr m:val="["/>
                          <m:endChr m:val="]"/>
                          <m:ctrlPr>
                            <a:rPr lang="zh-CN" altLang="en-US" sz="2800" i="1">
                              <a:solidFill>
                                <a:srgbClr val="785E75"/>
                              </a:solidFill>
                              <a:latin typeface="Cambria Math" panose="02040503050406030204" pitchFamily="18" charset="0"/>
                            </a:rPr>
                          </m:ctrlPr>
                        </m:dPr>
                        <m:e>
                          <m:r>
                            <a:rPr lang="en-US" altLang="zh-CN" sz="2800" i="1">
                              <a:solidFill>
                                <a:srgbClr val="0070C0"/>
                              </a:solidFill>
                              <a:latin typeface="Cambria Math" panose="02040503050406030204" pitchFamily="18" charset="0"/>
                            </a:rPr>
                            <m:t>𝐴</m:t>
                          </m:r>
                          <m:r>
                            <a:rPr lang="en-US" altLang="zh-CN" sz="2800" b="0" i="1" smtClean="0">
                              <a:solidFill>
                                <a:srgbClr val="785E75"/>
                              </a:solidFill>
                              <a:latin typeface="Cambria Math" panose="02040503050406030204" pitchFamily="18" charset="0"/>
                            </a:rPr>
                            <m:t>,</m:t>
                          </m:r>
                          <m:r>
                            <a:rPr lang="en-US" altLang="zh-CN" sz="2800" i="1">
                              <a:solidFill>
                                <a:srgbClr val="D59556"/>
                              </a:solidFill>
                              <a:latin typeface="Cambria Math" panose="02040503050406030204" pitchFamily="18" charset="0"/>
                            </a:rPr>
                            <m:t>𝐵</m:t>
                          </m:r>
                        </m:e>
                      </m:d>
                      <m:r>
                        <m:rPr>
                          <m:aln/>
                        </m:rPr>
                        <a:rPr lang="en-US" altLang="zh-CN" sz="2800" b="0" i="1" smtClean="0">
                          <a:solidFill>
                            <a:srgbClr val="3D3D3D"/>
                          </a:solidFill>
                          <a:latin typeface="Cambria Math" panose="02040503050406030204" pitchFamily="18" charset="0"/>
                        </a:rPr>
                        <m:t>=</m:t>
                      </m:r>
                      <m:r>
                        <a:rPr lang="en-US" altLang="zh-CN" sz="2800" b="0" i="1" smtClean="0">
                          <a:solidFill>
                            <a:srgbClr val="3D3D3D"/>
                          </a:solidFill>
                          <a:latin typeface="Cambria Math" panose="02040503050406030204" pitchFamily="18" charset="0"/>
                        </a:rPr>
                        <m:t>0</m:t>
                      </m:r>
                    </m:oMath>
                    <m:oMath xmlns:m="http://schemas.openxmlformats.org/officeDocument/2006/math">
                      <m:r>
                        <a:rPr lang="en-US" altLang="zh-CN" sz="2800" b="0" i="0" smtClean="0">
                          <a:solidFill>
                            <a:srgbClr val="3D3D3D"/>
                          </a:solidFill>
                          <a:latin typeface="Cambria Math" panose="02040503050406030204" pitchFamily="18" charset="0"/>
                        </a:rPr>
                        <m:t>⇒</m:t>
                      </m:r>
                      <m:r>
                        <a:rPr lang="zh-CN" altLang="en-US" sz="2800">
                          <a:solidFill>
                            <a:srgbClr val="3D3D3D"/>
                          </a:solidFill>
                          <a:latin typeface="Cambria Math" panose="02040503050406030204" pitchFamily="18" charset="0"/>
                        </a:rPr>
                        <m:t>𝔼</m:t>
                      </m:r>
                      <m:d>
                        <m:dPr>
                          <m:begChr m:val="["/>
                          <m:endChr m:val="]"/>
                          <m:ctrlPr>
                            <a:rPr lang="zh-CN" altLang="en-US" sz="2800" i="1">
                              <a:solidFill>
                                <a:srgbClr val="785E75"/>
                              </a:solidFill>
                              <a:latin typeface="Cambria Math" panose="02040503050406030204" pitchFamily="18" charset="0"/>
                            </a:rPr>
                          </m:ctrlPr>
                        </m:dPr>
                        <m:e>
                          <m:r>
                            <a:rPr lang="en-US" altLang="zh-CN" sz="2800" i="1">
                              <a:solidFill>
                                <a:srgbClr val="0070C0"/>
                              </a:solidFill>
                              <a:latin typeface="Cambria Math" panose="02040503050406030204" pitchFamily="18" charset="0"/>
                            </a:rPr>
                            <m:t>𝐴</m:t>
                          </m:r>
                        </m:e>
                      </m:d>
                      <m:r>
                        <a:rPr lang="zh-CN" altLang="en-US" sz="2800">
                          <a:solidFill>
                            <a:srgbClr val="3D3D3D"/>
                          </a:solidFill>
                          <a:latin typeface="Cambria Math" panose="02040503050406030204" pitchFamily="18" charset="0"/>
                        </a:rPr>
                        <m:t>𝔼</m:t>
                      </m:r>
                      <m:d>
                        <m:dPr>
                          <m:begChr m:val="["/>
                          <m:endChr m:val="]"/>
                          <m:ctrlPr>
                            <a:rPr lang="zh-CN" altLang="en-US" sz="2800" i="1">
                              <a:solidFill>
                                <a:srgbClr val="785E75"/>
                              </a:solidFill>
                              <a:latin typeface="Cambria Math" panose="02040503050406030204" pitchFamily="18" charset="0"/>
                            </a:rPr>
                          </m:ctrlPr>
                        </m:dPr>
                        <m:e>
                          <m:r>
                            <a:rPr lang="en-US" altLang="zh-CN" sz="2800" i="1">
                              <a:solidFill>
                                <a:srgbClr val="D59556"/>
                              </a:solidFill>
                              <a:latin typeface="Cambria Math" panose="02040503050406030204" pitchFamily="18" charset="0"/>
                            </a:rPr>
                            <m:t>𝐵</m:t>
                          </m:r>
                        </m:e>
                      </m:d>
                      <m:r>
                        <m:rPr>
                          <m:aln/>
                        </m:rPr>
                        <a:rPr lang="en-US" altLang="zh-CN" sz="2800">
                          <a:solidFill>
                            <a:srgbClr val="3D3D3D"/>
                          </a:solidFill>
                          <a:latin typeface="Cambria Math" panose="02040503050406030204" pitchFamily="18" charset="0"/>
                        </a:rPr>
                        <m:t>=</m:t>
                      </m:r>
                      <m:r>
                        <a:rPr lang="zh-CN" altLang="en-US" sz="2800">
                          <a:solidFill>
                            <a:srgbClr val="3D3D3D"/>
                          </a:solidFill>
                          <a:latin typeface="Cambria Math" panose="02040503050406030204" pitchFamily="18" charset="0"/>
                        </a:rPr>
                        <m:t>𝔼</m:t>
                      </m:r>
                      <m:d>
                        <m:dPr>
                          <m:begChr m:val="["/>
                          <m:endChr m:val="]"/>
                          <m:ctrlPr>
                            <a:rPr lang="zh-CN" altLang="en-US" sz="2800" i="1">
                              <a:solidFill>
                                <a:srgbClr val="785E75"/>
                              </a:solidFill>
                              <a:latin typeface="Cambria Math" panose="02040503050406030204" pitchFamily="18" charset="0"/>
                            </a:rPr>
                          </m:ctrlPr>
                        </m:dPr>
                        <m:e>
                          <m:r>
                            <a:rPr lang="en-US" altLang="zh-CN" sz="2800" i="1">
                              <a:solidFill>
                                <a:srgbClr val="0070C0"/>
                              </a:solidFill>
                              <a:latin typeface="Cambria Math" panose="02040503050406030204" pitchFamily="18" charset="0"/>
                            </a:rPr>
                            <m:t>𝐴</m:t>
                          </m:r>
                          <m:r>
                            <a:rPr lang="en-US" altLang="zh-CN" sz="2800" i="1">
                              <a:solidFill>
                                <a:srgbClr val="D59556"/>
                              </a:solidFill>
                              <a:latin typeface="Cambria Math" panose="02040503050406030204" pitchFamily="18" charset="0"/>
                            </a:rPr>
                            <m:t>𝐵</m:t>
                          </m:r>
                        </m:e>
                      </m:d>
                    </m:oMath>
                  </m:oMathPara>
                </a14:m>
                <a:endParaRPr kumimoji="1" lang="en-US" altLang="zh-CN" sz="2800" dirty="0">
                  <a:solidFill>
                    <a:srgbClr val="3D3D3D"/>
                  </a:solidFill>
                  <a:latin typeface="华文中宋" panose="02010600040101010101" pitchFamily="2" charset="-122"/>
                  <a:ea typeface="华文中宋" panose="02010600040101010101" pitchFamily="2" charset="-122"/>
                </a:endParaRPr>
              </a:p>
            </p:txBody>
          </p:sp>
        </mc:Choice>
        <mc:Fallback>
          <p:sp>
            <p:nvSpPr>
              <p:cNvPr id="13" name="矩形 12">
                <a:extLst>
                  <a:ext uri="{FF2B5EF4-FFF2-40B4-BE49-F238E27FC236}">
                    <a16:creationId xmlns:a16="http://schemas.microsoft.com/office/drawing/2014/main" id="{BB9CB2CC-6305-294C-A88D-623F0AEF1265}"/>
                  </a:ext>
                </a:extLst>
              </p:cNvPr>
              <p:cNvSpPr>
                <a:spLocks noRot="1" noChangeAspect="1" noMove="1" noResize="1" noEditPoints="1" noAdjustHandles="1" noChangeArrowheads="1" noChangeShapeType="1" noTextEdit="1"/>
              </p:cNvSpPr>
              <p:nvPr/>
            </p:nvSpPr>
            <p:spPr>
              <a:xfrm>
                <a:off x="5443040" y="3378752"/>
                <a:ext cx="3569503" cy="1031051"/>
              </a:xfrm>
              <a:prstGeom prst="rect">
                <a:avLst/>
              </a:prstGeom>
              <a:blipFill>
                <a:blip r:embed="rId3"/>
                <a:stretch>
                  <a:fillRect/>
                </a:stretch>
              </a:blipFill>
            </p:spPr>
            <p:txBody>
              <a:bodyPr/>
              <a:lstStyle/>
              <a:p>
                <a:r>
                  <a:rPr lang="en-US">
                    <a:noFill/>
                  </a:rPr>
                  <a:t> </a:t>
                </a:r>
              </a:p>
            </p:txBody>
          </p:sp>
        </mc:Fallback>
      </mc:AlternateContent>
      <p:cxnSp>
        <p:nvCxnSpPr>
          <p:cNvPr id="14" name="直线连接符 13">
            <a:extLst>
              <a:ext uri="{FF2B5EF4-FFF2-40B4-BE49-F238E27FC236}">
                <a16:creationId xmlns:a16="http://schemas.microsoft.com/office/drawing/2014/main" id="{A175B6E3-DE82-FE4E-AA56-9D55CBFAF3E4}"/>
              </a:ext>
            </a:extLst>
          </p:cNvPr>
          <p:cNvCxnSpPr>
            <a:cxnSpLocks/>
          </p:cNvCxnSpPr>
          <p:nvPr/>
        </p:nvCxnSpPr>
        <p:spPr>
          <a:xfrm flipV="1">
            <a:off x="5345813" y="2725895"/>
            <a:ext cx="1813484" cy="941448"/>
          </a:xfrm>
          <a:prstGeom prst="line">
            <a:avLst/>
          </a:prstGeom>
          <a:ln w="9525"/>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a14="http://schemas.microsoft.com/office/drawing/2010/main" Requires="a14">
          <p:sp>
            <p:nvSpPr>
              <p:cNvPr id="29" name="文本框 28">
                <a:extLst>
                  <a:ext uri="{FF2B5EF4-FFF2-40B4-BE49-F238E27FC236}">
                    <a16:creationId xmlns:a16="http://schemas.microsoft.com/office/drawing/2014/main" id="{1AC2691C-AFB9-4CF3-926C-650922150E43}"/>
                  </a:ext>
                </a:extLst>
              </p:cNvPr>
              <p:cNvSpPr txBox="1"/>
              <p:nvPr/>
            </p:nvSpPr>
            <p:spPr>
              <a:xfrm>
                <a:off x="-361729" y="1436710"/>
                <a:ext cx="7589520" cy="1377813"/>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kumimoji="0" lang="zh-CN" altLang="en-US" sz="4000" b="0" i="1" u="none" strike="noStrike" kern="1200" cap="none" spc="0" normalizeH="0" baseline="0" noProof="0" smtClean="0">
                          <a:ln>
                            <a:noFill/>
                          </a:ln>
                          <a:solidFill>
                            <a:srgbClr val="44546A"/>
                          </a:solidFill>
                          <a:effectLst/>
                          <a:uLnTx/>
                          <a:uFillTx/>
                          <a:latin typeface="Cambria Math" panose="02040503050406030204" pitchFamily="18" charset="0"/>
                          <a:cs typeface="+mn-cs"/>
                        </a:rPr>
                        <m:t>𝔼</m:t>
                      </m:r>
                      <m:d>
                        <m:dPr>
                          <m:begChr m:val="["/>
                          <m:endChr m:val="]"/>
                          <m:ctrlPr>
                            <a:rPr kumimoji="0" lang="en-US" altLang="zh-CN" sz="4000" b="0" i="1" u="none" strike="noStrike" kern="1200" cap="none" spc="0" normalizeH="0" baseline="0" noProof="0">
                              <a:ln>
                                <a:noFill/>
                              </a:ln>
                              <a:solidFill>
                                <a:srgbClr val="44546A"/>
                              </a:solidFill>
                              <a:effectLst/>
                              <a:uLnTx/>
                              <a:uFillTx/>
                              <a:latin typeface="Cambria Math" panose="02040503050406030204" pitchFamily="18" charset="0"/>
                              <a:cs typeface="+mn-cs"/>
                            </a:rPr>
                          </m:ctrlPr>
                        </m:dPr>
                        <m:e>
                          <m:r>
                            <a:rPr kumimoji="0" lang="en-US" altLang="zh-CN" sz="4000" b="0" i="1" u="none" strike="noStrike" kern="1200" cap="none" spc="0" normalizeH="0" baseline="0" noProof="0">
                              <a:ln>
                                <a:noFill/>
                              </a:ln>
                              <a:solidFill>
                                <a:srgbClr val="7F4E79"/>
                              </a:solidFill>
                              <a:effectLst/>
                              <a:uLnTx/>
                              <a:uFillTx/>
                              <a:latin typeface="Cambria Math" panose="02040503050406030204" pitchFamily="18" charset="0"/>
                              <a:cs typeface="+mn-cs"/>
                            </a:rPr>
                            <m:t>𝑥</m:t>
                          </m:r>
                        </m:e>
                      </m:d>
                      <m:r>
                        <a:rPr kumimoji="0" lang="zh-CN" altLang="en-US" sz="4000" b="0" i="1" u="none" strike="noStrike" kern="1200" cap="none" spc="0" normalizeH="0" baseline="0" noProof="0">
                          <a:ln>
                            <a:noFill/>
                          </a:ln>
                          <a:solidFill>
                            <a:srgbClr val="44546A"/>
                          </a:solidFill>
                          <a:effectLst/>
                          <a:uLnTx/>
                          <a:uFillTx/>
                          <a:latin typeface="Cambria Math" panose="02040503050406030204" pitchFamily="18" charset="0"/>
                          <a:cs typeface="+mn-cs"/>
                        </a:rPr>
                        <m:t>𝔼</m:t>
                      </m:r>
                      <m:d>
                        <m:dPr>
                          <m:begChr m:val="["/>
                          <m:endChr m:val="]"/>
                          <m:ctrlPr>
                            <a:rPr kumimoji="0" lang="en-US" altLang="zh-CN" sz="4000" b="0" i="1" u="none" strike="noStrike" kern="1200" cap="none" spc="0" normalizeH="0" baseline="0" noProof="0">
                              <a:ln>
                                <a:noFill/>
                              </a:ln>
                              <a:solidFill>
                                <a:srgbClr val="44546A"/>
                              </a:solidFill>
                              <a:effectLst/>
                              <a:uLnTx/>
                              <a:uFillTx/>
                              <a:latin typeface="Cambria Math" panose="02040503050406030204" pitchFamily="18" charset="0"/>
                              <a:cs typeface="+mn-cs"/>
                            </a:rPr>
                          </m:ctrlPr>
                        </m:dPr>
                        <m:e>
                          <m:r>
                            <a:rPr kumimoji="0" lang="en-US" altLang="zh-CN" sz="4000" b="0" i="1" u="none" strike="noStrike" kern="1200" cap="none" spc="0" normalizeH="0" baseline="0" noProof="0">
                              <a:ln>
                                <a:noFill/>
                              </a:ln>
                              <a:solidFill>
                                <a:srgbClr val="7F4E79"/>
                              </a:solidFill>
                              <a:effectLst/>
                              <a:uLnTx/>
                              <a:uFillTx/>
                              <a:latin typeface="Cambria Math" panose="02040503050406030204" pitchFamily="18" charset="0"/>
                              <a:cs typeface="+mn-cs"/>
                            </a:rPr>
                            <m:t>𝑥</m:t>
                          </m:r>
                        </m:e>
                      </m:d>
                      <m:r>
                        <a:rPr kumimoji="0" lang="en-US" altLang="zh-CN" sz="4000" b="0" i="1" u="none" strike="noStrike" kern="1200" cap="none" spc="0" normalizeH="0" baseline="0" noProof="0" smtClean="0">
                          <a:ln>
                            <a:noFill/>
                          </a:ln>
                          <a:solidFill>
                            <a:srgbClr val="44546A"/>
                          </a:solidFill>
                          <a:effectLst/>
                          <a:uLnTx/>
                          <a:uFillTx/>
                          <a:latin typeface="Cambria Math" panose="02040503050406030204" pitchFamily="18" charset="0"/>
                          <a:cs typeface="+mn-cs"/>
                        </a:rPr>
                        <m:t>≈</m:t>
                      </m:r>
                      <m:sSup>
                        <m:sSupPr>
                          <m:ctrlPr>
                            <a:rPr kumimoji="0" lang="en-US" altLang="zh-CN" sz="4000" b="0" i="1" u="none" strike="noStrike" kern="1200" cap="none" spc="0" normalizeH="0" baseline="0" noProof="0" smtClean="0">
                              <a:ln>
                                <a:noFill/>
                              </a:ln>
                              <a:solidFill>
                                <a:srgbClr val="CA901E"/>
                              </a:solidFill>
                              <a:effectLst/>
                              <a:uLnTx/>
                              <a:uFillTx/>
                              <a:latin typeface="Cambria Math" panose="02040503050406030204" pitchFamily="18" charset="0"/>
                              <a:cs typeface="+mn-cs"/>
                            </a:rPr>
                          </m:ctrlPr>
                        </m:sSupPr>
                        <m:e>
                          <m:r>
                            <a:rPr kumimoji="0" lang="en-US" altLang="zh-CN" sz="4000" b="0" i="1" u="none" strike="noStrike" kern="1200" cap="none" spc="0" normalizeH="0" baseline="0" noProof="0" smtClean="0">
                              <a:ln>
                                <a:noFill/>
                              </a:ln>
                              <a:solidFill>
                                <a:srgbClr val="CA901E"/>
                              </a:solidFill>
                              <a:effectLst/>
                              <a:uLnTx/>
                              <a:uFillTx/>
                              <a:latin typeface="Cambria Math" panose="02040503050406030204" pitchFamily="18" charset="0"/>
                              <a:cs typeface="+mn-cs"/>
                            </a:rPr>
                            <m:t>𝑥</m:t>
                          </m:r>
                        </m:e>
                        <m:sup>
                          <m:r>
                            <a:rPr kumimoji="0" lang="en-US" altLang="zh-CN" sz="4000" b="0" i="1" u="none" strike="noStrike" kern="1200" cap="none" spc="0" normalizeH="0" baseline="0" noProof="0" smtClean="0">
                              <a:ln>
                                <a:noFill/>
                              </a:ln>
                              <a:solidFill>
                                <a:srgbClr val="CA901E"/>
                              </a:solidFill>
                              <a:effectLst/>
                              <a:uLnTx/>
                              <a:uFillTx/>
                              <a:latin typeface="Cambria Math" panose="02040503050406030204" pitchFamily="18" charset="0"/>
                              <a:cs typeface="+mn-cs"/>
                            </a:rPr>
                            <m:t>𝐴</m:t>
                          </m:r>
                        </m:sup>
                      </m:sSup>
                      <m:sSup>
                        <m:sSupPr>
                          <m:ctrlPr>
                            <a:rPr kumimoji="0" lang="en-US" altLang="zh-CN" sz="4000" b="0" i="1" u="none" strike="noStrike" kern="1200" cap="none" spc="0" normalizeH="0" baseline="0" noProof="0" smtClean="0">
                              <a:ln>
                                <a:noFill/>
                              </a:ln>
                              <a:solidFill>
                                <a:srgbClr val="1A64AF"/>
                              </a:solidFill>
                              <a:effectLst/>
                              <a:uLnTx/>
                              <a:uFillTx/>
                              <a:latin typeface="Cambria Math" panose="02040503050406030204" pitchFamily="18" charset="0"/>
                              <a:cs typeface="+mn-cs"/>
                            </a:rPr>
                          </m:ctrlPr>
                        </m:sSupPr>
                        <m:e>
                          <m:r>
                            <a:rPr kumimoji="0" lang="en-US" altLang="zh-CN" sz="4000" b="0" i="1" u="none" strike="noStrike" kern="1200" cap="none" spc="0" normalizeH="0" baseline="0" noProof="0" smtClean="0">
                              <a:ln>
                                <a:noFill/>
                              </a:ln>
                              <a:solidFill>
                                <a:srgbClr val="1A64AF"/>
                              </a:solidFill>
                              <a:effectLst/>
                              <a:uLnTx/>
                              <a:uFillTx/>
                              <a:latin typeface="Cambria Math" panose="02040503050406030204" pitchFamily="18" charset="0"/>
                              <a:cs typeface="+mn-cs"/>
                            </a:rPr>
                            <m:t>𝑥</m:t>
                          </m:r>
                        </m:e>
                        <m:sup>
                          <m:r>
                            <a:rPr kumimoji="0" lang="en-US" altLang="zh-CN" sz="4000" b="0" i="1" u="none" strike="noStrike" kern="1200" cap="none" spc="0" normalizeH="0" baseline="0" noProof="0" smtClean="0">
                              <a:ln>
                                <a:noFill/>
                              </a:ln>
                              <a:solidFill>
                                <a:srgbClr val="1A64AF"/>
                              </a:solidFill>
                              <a:effectLst/>
                              <a:uLnTx/>
                              <a:uFillTx/>
                              <a:latin typeface="Cambria Math" panose="02040503050406030204" pitchFamily="18" charset="0"/>
                              <a:cs typeface="+mn-cs"/>
                            </a:rPr>
                            <m:t>𝐵</m:t>
                          </m:r>
                        </m:sup>
                      </m:sSup>
                    </m:oMath>
                    <m:oMath xmlns:m="http://schemas.openxmlformats.org/officeDocument/2006/math">
                      <m:r>
                        <a:rPr lang="zh-CN" altLang="en-US" sz="4000" i="1">
                          <a:solidFill>
                            <a:srgbClr val="44546A"/>
                          </a:solidFill>
                          <a:latin typeface="Cambria Math" panose="02040503050406030204" pitchFamily="18" charset="0"/>
                        </a:rPr>
                        <m:t>𝔼</m:t>
                      </m:r>
                      <m:d>
                        <m:dPr>
                          <m:begChr m:val="["/>
                          <m:endChr m:val="]"/>
                          <m:ctrlPr>
                            <a:rPr lang="en-US" altLang="zh-CN" sz="4000" i="1">
                              <a:solidFill>
                                <a:srgbClr val="44546A"/>
                              </a:solidFill>
                              <a:latin typeface="Cambria Math" panose="02040503050406030204" pitchFamily="18" charset="0"/>
                            </a:rPr>
                          </m:ctrlPr>
                        </m:dPr>
                        <m:e>
                          <m:r>
                            <a:rPr lang="en-US" altLang="zh-CN" sz="4000" i="1">
                              <a:solidFill>
                                <a:srgbClr val="7F4E79"/>
                              </a:solidFill>
                              <a:latin typeface="Cambria Math" panose="02040503050406030204" pitchFamily="18" charset="0"/>
                            </a:rPr>
                            <m:t>𝑥</m:t>
                          </m:r>
                        </m:e>
                      </m:d>
                      <m:r>
                        <a:rPr lang="zh-CN" altLang="en-US" sz="4000" i="1">
                          <a:solidFill>
                            <a:schemeClr val="tx2"/>
                          </a:solidFill>
                          <a:latin typeface="Cambria Math" panose="02040503050406030204" pitchFamily="18" charset="0"/>
                        </a:rPr>
                        <m:t>𝔼</m:t>
                      </m:r>
                      <m:d>
                        <m:dPr>
                          <m:begChr m:val="["/>
                          <m:endChr m:val="]"/>
                          <m:ctrlPr>
                            <a:rPr lang="zh-CN" altLang="en-US" sz="4000" i="1">
                              <a:solidFill>
                                <a:srgbClr val="785E75"/>
                              </a:solidFill>
                              <a:latin typeface="Cambria Math" panose="02040503050406030204" pitchFamily="18" charset="0"/>
                            </a:rPr>
                          </m:ctrlPr>
                        </m:dPr>
                        <m:e>
                          <m:r>
                            <a:rPr lang="zh-CN" altLang="en-US" sz="4000" b="1">
                              <a:solidFill>
                                <a:srgbClr val="547F59"/>
                              </a:solidFill>
                              <a:latin typeface="Cambria Math" panose="02040503050406030204" pitchFamily="18" charset="0"/>
                            </a:rPr>
                            <m:t>𝐲</m:t>
                          </m:r>
                        </m:e>
                      </m:d>
                      <m:r>
                        <a:rPr lang="en-US" altLang="zh-CN" sz="4000" b="0" i="1" smtClean="0">
                          <a:solidFill>
                            <a:schemeClr val="tx2"/>
                          </a:solidFill>
                          <a:latin typeface="Cambria Math" panose="02040503050406030204" pitchFamily="18" charset="0"/>
                        </a:rPr>
                        <m:t>≈</m:t>
                      </m:r>
                      <m:sSup>
                        <m:sSupPr>
                          <m:ctrlPr>
                            <a:rPr lang="en-US" altLang="zh-CN" sz="4000" i="1">
                              <a:solidFill>
                                <a:srgbClr val="CA901E"/>
                              </a:solidFill>
                              <a:latin typeface="Cambria Math" panose="02040503050406030204" pitchFamily="18" charset="0"/>
                            </a:rPr>
                          </m:ctrlPr>
                        </m:sSupPr>
                        <m:e>
                          <m:r>
                            <a:rPr lang="en-US" altLang="zh-CN" sz="4000" i="1">
                              <a:solidFill>
                                <a:srgbClr val="CA901E"/>
                              </a:solidFill>
                              <a:latin typeface="Cambria Math" panose="02040503050406030204" pitchFamily="18" charset="0"/>
                            </a:rPr>
                            <m:t>𝑥</m:t>
                          </m:r>
                        </m:e>
                        <m:sup>
                          <m:r>
                            <a:rPr lang="en-US" altLang="zh-CN" sz="4000" i="1">
                              <a:solidFill>
                                <a:srgbClr val="CA901E"/>
                              </a:solidFill>
                              <a:latin typeface="Cambria Math" panose="02040503050406030204" pitchFamily="18" charset="0"/>
                            </a:rPr>
                            <m:t>𝐴</m:t>
                          </m:r>
                        </m:sup>
                      </m:sSup>
                      <m:sSup>
                        <m:sSupPr>
                          <m:ctrlPr>
                            <a:rPr lang="en-US" altLang="zh-CN" sz="4000" i="1">
                              <a:solidFill>
                                <a:srgbClr val="1A64AF"/>
                              </a:solidFill>
                              <a:latin typeface="Cambria Math" panose="02040503050406030204" pitchFamily="18" charset="0"/>
                            </a:rPr>
                          </m:ctrlPr>
                        </m:sSupPr>
                        <m:e>
                          <m:r>
                            <a:rPr lang="en-US" altLang="zh-CN" sz="4000" b="1" i="0" smtClean="0">
                              <a:solidFill>
                                <a:srgbClr val="1A64AF"/>
                              </a:solidFill>
                              <a:latin typeface="Cambria Math" panose="02040503050406030204" pitchFamily="18" charset="0"/>
                            </a:rPr>
                            <m:t>𝐲</m:t>
                          </m:r>
                        </m:e>
                        <m:sup>
                          <m:r>
                            <a:rPr lang="en-US" altLang="zh-CN" sz="4000" i="1">
                              <a:solidFill>
                                <a:srgbClr val="1A64AF"/>
                              </a:solidFill>
                              <a:latin typeface="Cambria Math" panose="02040503050406030204" pitchFamily="18" charset="0"/>
                            </a:rPr>
                            <m:t>𝐵</m:t>
                          </m:r>
                        </m:sup>
                      </m:sSup>
                      <m:r>
                        <a:rPr lang="en-US" altLang="zh-CN" sz="4000" i="1">
                          <a:solidFill>
                            <a:schemeClr val="tx2"/>
                          </a:solidFill>
                          <a:latin typeface="Cambria Math" panose="02040503050406030204" pitchFamily="18" charset="0"/>
                        </a:rPr>
                        <m:t>≈</m:t>
                      </m:r>
                      <m:sSup>
                        <m:sSupPr>
                          <m:ctrlPr>
                            <a:rPr lang="en-US" altLang="zh-CN" sz="4000" i="1">
                              <a:solidFill>
                                <a:srgbClr val="CA901E"/>
                              </a:solidFill>
                              <a:latin typeface="Cambria Math" panose="02040503050406030204" pitchFamily="18" charset="0"/>
                            </a:rPr>
                          </m:ctrlPr>
                        </m:sSupPr>
                        <m:e>
                          <m:r>
                            <a:rPr lang="en-US" altLang="zh-CN" sz="4000" i="1">
                              <a:solidFill>
                                <a:srgbClr val="CA901E"/>
                              </a:solidFill>
                              <a:latin typeface="Cambria Math" panose="02040503050406030204" pitchFamily="18" charset="0"/>
                            </a:rPr>
                            <m:t>𝑥</m:t>
                          </m:r>
                        </m:e>
                        <m:sup>
                          <m:r>
                            <a:rPr lang="en-US" altLang="zh-CN" sz="4000" b="0" i="1" smtClean="0">
                              <a:solidFill>
                                <a:srgbClr val="CA901E"/>
                              </a:solidFill>
                              <a:latin typeface="Cambria Math" panose="02040503050406030204" pitchFamily="18" charset="0"/>
                            </a:rPr>
                            <m:t>𝐵</m:t>
                          </m:r>
                        </m:sup>
                      </m:sSup>
                      <m:sSup>
                        <m:sSupPr>
                          <m:ctrlPr>
                            <a:rPr lang="en-US" altLang="zh-CN" sz="4000" i="1">
                              <a:solidFill>
                                <a:srgbClr val="1A64AF"/>
                              </a:solidFill>
                              <a:latin typeface="Cambria Math" panose="02040503050406030204" pitchFamily="18" charset="0"/>
                            </a:rPr>
                          </m:ctrlPr>
                        </m:sSupPr>
                        <m:e>
                          <m:r>
                            <a:rPr lang="en-US" altLang="zh-CN" sz="4000" b="1">
                              <a:solidFill>
                                <a:srgbClr val="1A64AF"/>
                              </a:solidFill>
                              <a:latin typeface="Cambria Math" panose="02040503050406030204" pitchFamily="18" charset="0"/>
                            </a:rPr>
                            <m:t>𝐲</m:t>
                          </m:r>
                        </m:e>
                        <m:sup>
                          <m:r>
                            <a:rPr lang="en-US" altLang="zh-CN" sz="4000" b="0" i="1" smtClean="0">
                              <a:solidFill>
                                <a:srgbClr val="1A64AF"/>
                              </a:solidFill>
                              <a:latin typeface="Cambria Math" panose="02040503050406030204" pitchFamily="18" charset="0"/>
                            </a:rPr>
                            <m:t>𝐴</m:t>
                          </m:r>
                        </m:sup>
                      </m:sSup>
                    </m:oMath>
                  </m:oMathPara>
                </a14:m>
                <a:endParaRPr kumimoji="0" lang="en-US" altLang="zh-CN" sz="4000" b="0" u="none" strike="noStrike" kern="1200" cap="none" spc="0" normalizeH="0" baseline="0" noProof="0" dirty="0">
                  <a:ln>
                    <a:noFill/>
                  </a:ln>
                  <a:solidFill>
                    <a:srgbClr val="1A64AF"/>
                  </a:solidFill>
                  <a:effectLst/>
                  <a:uLnTx/>
                  <a:uFillTx/>
                  <a:cs typeface="+mn-cs"/>
                </a:endParaRPr>
              </a:p>
            </p:txBody>
          </p:sp>
        </mc:Choice>
        <mc:Fallback>
          <p:sp>
            <p:nvSpPr>
              <p:cNvPr id="29" name="文本框 28">
                <a:extLst>
                  <a:ext uri="{FF2B5EF4-FFF2-40B4-BE49-F238E27FC236}">
                    <a16:creationId xmlns:a16="http://schemas.microsoft.com/office/drawing/2014/main" id="{1AC2691C-AFB9-4CF3-926C-650922150E43}"/>
                  </a:ext>
                </a:extLst>
              </p:cNvPr>
              <p:cNvSpPr txBox="1">
                <a:spLocks noRot="1" noChangeAspect="1" noMove="1" noResize="1" noEditPoints="1" noAdjustHandles="1" noChangeArrowheads="1" noChangeShapeType="1" noTextEdit="1"/>
              </p:cNvSpPr>
              <p:nvPr/>
            </p:nvSpPr>
            <p:spPr>
              <a:xfrm>
                <a:off x="-361729" y="1436710"/>
                <a:ext cx="7589520" cy="1377813"/>
              </a:xfrm>
              <a:prstGeom prst="rect">
                <a:avLst/>
              </a:prstGeom>
              <a:blipFill>
                <a:blip r:embed="rId4"/>
                <a:stretch>
                  <a:fillRect/>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32" name="文本框 31">
                <a:extLst>
                  <a:ext uri="{FF2B5EF4-FFF2-40B4-BE49-F238E27FC236}">
                    <a16:creationId xmlns:a16="http://schemas.microsoft.com/office/drawing/2014/main" id="{74D4D41C-ACD6-41E3-9B26-BF2F2AAFF7F5}"/>
                  </a:ext>
                </a:extLst>
              </p:cNvPr>
              <p:cNvSpPr txBox="1"/>
              <p:nvPr/>
            </p:nvSpPr>
            <p:spPr>
              <a:xfrm>
                <a:off x="893905" y="2918914"/>
                <a:ext cx="4886787" cy="277705"/>
              </a:xfrm>
              <a:prstGeom prst="rect">
                <a:avLst/>
              </a:prstGeom>
              <a:noFill/>
            </p:spPr>
            <p:txBody>
              <a:bodyPr wrap="none" lIns="0" tIns="0" rIns="0" bIns="0" rtlCol="0">
                <a:spAutoFit/>
              </a:bodyPr>
              <a:lstStyle/>
              <a:p>
                <a14:m>
                  <m:oMathPara xmlns:m="http://schemas.openxmlformats.org/officeDocument/2006/math">
                    <m:oMathParaPr>
                      <m:jc m:val="centerGroup"/>
                    </m:oMathParaPr>
                    <m:oMath xmlns:m="http://schemas.openxmlformats.org/officeDocument/2006/math">
                      <m:r>
                        <m:rPr>
                          <m:sty m:val="p"/>
                        </m:rPr>
                        <a:rPr lang="en-US" b="0" i="0" smtClean="0">
                          <a:latin typeface="Cambria Math" panose="02040503050406030204" pitchFamily="18" charset="0"/>
                        </a:rPr>
                        <m:t>s</m:t>
                      </m:r>
                      <m:r>
                        <a:rPr lang="en-US" b="0" i="0" smtClean="0">
                          <a:latin typeface="Cambria Math" panose="02040503050406030204" pitchFamily="18" charset="0"/>
                        </a:rPr>
                        <m:t>.</m:t>
                      </m:r>
                      <m:r>
                        <m:rPr>
                          <m:sty m:val="p"/>
                        </m:rPr>
                        <a:rPr lang="en-US" b="0" i="0" smtClean="0">
                          <a:latin typeface="Cambria Math" panose="02040503050406030204" pitchFamily="18" charset="0"/>
                        </a:rPr>
                        <m:t>t</m:t>
                      </m:r>
                      <m:r>
                        <a:rPr lang="en-US" b="0" i="0" smtClean="0">
                          <a:latin typeface="Cambria Math" panose="02040503050406030204" pitchFamily="18" charset="0"/>
                        </a:rPr>
                        <m:t>. </m:t>
                      </m:r>
                      <m:r>
                        <m:rPr>
                          <m:sty m:val="p"/>
                        </m:rPr>
                        <a:rPr lang="en-US" b="0" i="0" smtClean="0">
                          <a:latin typeface="Cambria Math" panose="02040503050406030204" pitchFamily="18" charset="0"/>
                        </a:rPr>
                        <m:t>Cov</m:t>
                      </m:r>
                      <m:d>
                        <m:dPr>
                          <m:begChr m:val="["/>
                          <m:endChr m:val="]"/>
                          <m:ctrlPr>
                            <a:rPr lang="en-US" b="0" i="1" smtClean="0">
                              <a:latin typeface="Cambria Math" panose="02040503050406030204" pitchFamily="18" charset="0"/>
                            </a:rPr>
                          </m:ctrlPr>
                        </m:dPr>
                        <m:e>
                          <m:sSup>
                            <m:sSupPr>
                              <m:ctrlPr>
                                <a:rPr lang="en-US" b="0" i="1" smtClean="0">
                                  <a:latin typeface="Cambria Math" panose="02040503050406030204" pitchFamily="18" charset="0"/>
                                </a:rPr>
                              </m:ctrlPr>
                            </m:sSupPr>
                            <m:e>
                              <m:r>
                                <a:rPr lang="en-US" b="0" i="1" smtClean="0">
                                  <a:latin typeface="Cambria Math" panose="02040503050406030204" pitchFamily="18" charset="0"/>
                                </a:rPr>
                                <m:t>𝑥</m:t>
                              </m:r>
                            </m:e>
                            <m:sup>
                              <m:r>
                                <a:rPr lang="en-US" b="0" i="1" smtClean="0">
                                  <a:latin typeface="Cambria Math" panose="02040503050406030204" pitchFamily="18" charset="0"/>
                                </a:rPr>
                                <m:t>𝐴</m:t>
                              </m:r>
                            </m:sup>
                          </m:sSup>
                          <m:r>
                            <a:rPr lang="en-US" b="0" i="1" smtClean="0">
                              <a:latin typeface="Cambria Math" panose="02040503050406030204" pitchFamily="18" charset="0"/>
                            </a:rPr>
                            <m:t>,</m:t>
                          </m:r>
                          <m:sSup>
                            <m:sSupPr>
                              <m:ctrlPr>
                                <a:rPr lang="en-US" b="0" i="1" smtClean="0">
                                  <a:latin typeface="Cambria Math" panose="02040503050406030204" pitchFamily="18" charset="0"/>
                                </a:rPr>
                              </m:ctrlPr>
                            </m:sSupPr>
                            <m:e>
                              <m:r>
                                <a:rPr lang="en-US" b="0" i="1" smtClean="0">
                                  <a:latin typeface="Cambria Math" panose="02040503050406030204" pitchFamily="18" charset="0"/>
                                </a:rPr>
                                <m:t>𝑥</m:t>
                              </m:r>
                            </m:e>
                            <m:sup>
                              <m:r>
                                <a:rPr lang="en-US" b="0" i="1" smtClean="0">
                                  <a:latin typeface="Cambria Math" panose="02040503050406030204" pitchFamily="18" charset="0"/>
                                </a:rPr>
                                <m:t>𝐵</m:t>
                              </m:r>
                            </m:sup>
                          </m:sSup>
                        </m:e>
                      </m:d>
                      <m:r>
                        <a:rPr lang="en-US" b="0" i="1" smtClean="0">
                          <a:latin typeface="Cambria Math" panose="02040503050406030204" pitchFamily="18" charset="0"/>
                        </a:rPr>
                        <m:t>=</m:t>
                      </m:r>
                      <m:r>
                        <m:rPr>
                          <m:sty m:val="p"/>
                        </m:rPr>
                        <a:rPr lang="en-US" b="0" i="0" smtClean="0">
                          <a:latin typeface="Cambria Math" panose="02040503050406030204" pitchFamily="18" charset="0"/>
                        </a:rPr>
                        <m:t>Cov</m:t>
                      </m:r>
                      <m:d>
                        <m:dPr>
                          <m:begChr m:val="["/>
                          <m:endChr m:val="]"/>
                          <m:ctrlPr>
                            <a:rPr lang="en-US" b="0" i="1" smtClean="0">
                              <a:latin typeface="Cambria Math" panose="02040503050406030204" pitchFamily="18" charset="0"/>
                            </a:rPr>
                          </m:ctrlPr>
                        </m:dPr>
                        <m:e>
                          <m:sSup>
                            <m:sSupPr>
                              <m:ctrlPr>
                                <a:rPr lang="en-US" b="0" i="1" smtClean="0">
                                  <a:latin typeface="Cambria Math" panose="02040503050406030204" pitchFamily="18" charset="0"/>
                                </a:rPr>
                              </m:ctrlPr>
                            </m:sSupPr>
                            <m:e>
                              <m:r>
                                <a:rPr lang="en-US" b="0" i="1" smtClean="0">
                                  <a:latin typeface="Cambria Math" panose="02040503050406030204" pitchFamily="18" charset="0"/>
                                </a:rPr>
                                <m:t>𝑥</m:t>
                              </m:r>
                            </m:e>
                            <m:sup>
                              <m:r>
                                <a:rPr lang="en-US" b="0" i="1" smtClean="0">
                                  <a:latin typeface="Cambria Math" panose="02040503050406030204" pitchFamily="18" charset="0"/>
                                </a:rPr>
                                <m:t>𝐴</m:t>
                              </m:r>
                            </m:sup>
                          </m:sSup>
                          <m:r>
                            <a:rPr lang="en-US" b="0" i="1" smtClean="0">
                              <a:latin typeface="Cambria Math" panose="02040503050406030204" pitchFamily="18" charset="0"/>
                            </a:rPr>
                            <m:t>, </m:t>
                          </m:r>
                          <m:sSup>
                            <m:sSupPr>
                              <m:ctrlPr>
                                <a:rPr lang="en-US" b="0" i="1" smtClean="0">
                                  <a:latin typeface="Cambria Math" panose="02040503050406030204" pitchFamily="18" charset="0"/>
                                </a:rPr>
                              </m:ctrlPr>
                            </m:sSupPr>
                            <m:e>
                              <m:r>
                                <a:rPr lang="en-US" b="0" i="1" smtClean="0">
                                  <a:latin typeface="Cambria Math" panose="02040503050406030204" pitchFamily="18" charset="0"/>
                                </a:rPr>
                                <m:t>𝑦</m:t>
                              </m:r>
                            </m:e>
                            <m:sup>
                              <m:r>
                                <a:rPr lang="en-US" b="0" i="1" smtClean="0">
                                  <a:latin typeface="Cambria Math" panose="02040503050406030204" pitchFamily="18" charset="0"/>
                                </a:rPr>
                                <m:t>𝐵</m:t>
                              </m:r>
                            </m:sup>
                          </m:sSup>
                        </m:e>
                      </m:d>
                      <m:r>
                        <a:rPr lang="en-US" b="0" i="1" smtClean="0">
                          <a:latin typeface="Cambria Math" panose="02040503050406030204" pitchFamily="18" charset="0"/>
                        </a:rPr>
                        <m:t>=</m:t>
                      </m:r>
                      <m:r>
                        <m:rPr>
                          <m:sty m:val="p"/>
                        </m:rPr>
                        <a:rPr lang="en-US" b="0" i="0" smtClean="0">
                          <a:latin typeface="Cambria Math" panose="02040503050406030204" pitchFamily="18" charset="0"/>
                        </a:rPr>
                        <m:t>Cov</m:t>
                      </m:r>
                      <m:d>
                        <m:dPr>
                          <m:begChr m:val="["/>
                          <m:endChr m:val="]"/>
                          <m:ctrlPr>
                            <a:rPr lang="en-US" b="0" i="1" smtClean="0">
                              <a:latin typeface="Cambria Math" panose="02040503050406030204" pitchFamily="18" charset="0"/>
                            </a:rPr>
                          </m:ctrlPr>
                        </m:dPr>
                        <m:e>
                          <m:sSup>
                            <m:sSupPr>
                              <m:ctrlPr>
                                <a:rPr lang="en-US" b="0" i="1" smtClean="0">
                                  <a:latin typeface="Cambria Math" panose="02040503050406030204" pitchFamily="18" charset="0"/>
                                </a:rPr>
                              </m:ctrlPr>
                            </m:sSupPr>
                            <m:e>
                              <m:r>
                                <a:rPr lang="en-US" b="0" i="1" smtClean="0">
                                  <a:latin typeface="Cambria Math" panose="02040503050406030204" pitchFamily="18" charset="0"/>
                                </a:rPr>
                                <m:t>𝑥</m:t>
                              </m:r>
                            </m:e>
                            <m:sup>
                              <m:r>
                                <a:rPr lang="en-US" b="0" i="1" smtClean="0">
                                  <a:latin typeface="Cambria Math" panose="02040503050406030204" pitchFamily="18" charset="0"/>
                                </a:rPr>
                                <m:t>𝐵</m:t>
                              </m:r>
                            </m:sup>
                          </m:sSup>
                          <m:r>
                            <a:rPr lang="en-US" b="0" i="1" smtClean="0">
                              <a:latin typeface="Cambria Math" panose="02040503050406030204" pitchFamily="18" charset="0"/>
                            </a:rPr>
                            <m:t>, </m:t>
                          </m:r>
                          <m:sSup>
                            <m:sSupPr>
                              <m:ctrlPr>
                                <a:rPr lang="en-US" b="0" i="1" smtClean="0">
                                  <a:latin typeface="Cambria Math" panose="02040503050406030204" pitchFamily="18" charset="0"/>
                                </a:rPr>
                              </m:ctrlPr>
                            </m:sSupPr>
                            <m:e>
                              <m:r>
                                <a:rPr lang="en-US" b="0" i="1" smtClean="0">
                                  <a:latin typeface="Cambria Math" panose="02040503050406030204" pitchFamily="18" charset="0"/>
                                </a:rPr>
                                <m:t>𝑦</m:t>
                              </m:r>
                            </m:e>
                            <m:sup>
                              <m:r>
                                <a:rPr lang="en-US" b="0" i="1" smtClean="0">
                                  <a:latin typeface="Cambria Math" panose="02040503050406030204" pitchFamily="18" charset="0"/>
                                </a:rPr>
                                <m:t>𝐴</m:t>
                              </m:r>
                            </m:sup>
                          </m:sSup>
                        </m:e>
                      </m:d>
                      <m:r>
                        <a:rPr lang="en-US" b="0" i="1" smtClean="0">
                          <a:latin typeface="Cambria Math" panose="02040503050406030204" pitchFamily="18" charset="0"/>
                        </a:rPr>
                        <m:t>=0</m:t>
                      </m:r>
                    </m:oMath>
                  </m:oMathPara>
                </a14:m>
                <a:endParaRPr lang="en-US" dirty="0"/>
              </a:p>
            </p:txBody>
          </p:sp>
        </mc:Choice>
        <mc:Fallback>
          <p:sp>
            <p:nvSpPr>
              <p:cNvPr id="32" name="文本框 31">
                <a:extLst>
                  <a:ext uri="{FF2B5EF4-FFF2-40B4-BE49-F238E27FC236}">
                    <a16:creationId xmlns:a16="http://schemas.microsoft.com/office/drawing/2014/main" id="{74D4D41C-ACD6-41E3-9B26-BF2F2AAFF7F5}"/>
                  </a:ext>
                </a:extLst>
              </p:cNvPr>
              <p:cNvSpPr txBox="1">
                <a:spLocks noRot="1" noChangeAspect="1" noMove="1" noResize="1" noEditPoints="1" noAdjustHandles="1" noChangeArrowheads="1" noChangeShapeType="1" noTextEdit="1"/>
              </p:cNvSpPr>
              <p:nvPr/>
            </p:nvSpPr>
            <p:spPr>
              <a:xfrm>
                <a:off x="893905" y="2918914"/>
                <a:ext cx="4886787" cy="277705"/>
              </a:xfrm>
              <a:prstGeom prst="rect">
                <a:avLst/>
              </a:prstGeom>
              <a:blipFill>
                <a:blip r:embed="rId5"/>
                <a:stretch>
                  <a:fillRect l="-250" t="-2222" r="-749" b="-28889"/>
                </a:stretch>
              </a:blipFill>
            </p:spPr>
            <p:txBody>
              <a:bodyPr/>
              <a:lstStyle/>
              <a:p>
                <a:r>
                  <a:rPr lang="en-US">
                    <a:noFill/>
                  </a:rPr>
                  <a:t> </a:t>
                </a:r>
              </a:p>
            </p:txBody>
          </p:sp>
        </mc:Fallback>
      </mc:AlternateContent>
    </p:spTree>
    <p:extLst>
      <p:ext uri="{BB962C8B-B14F-4D97-AF65-F5344CB8AC3E}">
        <p14:creationId xmlns:p14="http://schemas.microsoft.com/office/powerpoint/2010/main" val="29866108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advTm="11648">
        <p159:morph option="byObject"/>
      </p:transition>
    </mc:Choice>
    <mc:Fallback xmlns="">
      <p:transition spd="slow" advTm="11648">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副标题 1">
            <a:extLst>
              <a:ext uri="{FF2B5EF4-FFF2-40B4-BE49-F238E27FC236}">
                <a16:creationId xmlns:a16="http://schemas.microsoft.com/office/drawing/2014/main" id="{20BF485B-24D7-FE41-BF35-AABC396DA099}"/>
              </a:ext>
            </a:extLst>
          </p:cNvPr>
          <p:cNvSpPr>
            <a:spLocks noGrp="1"/>
          </p:cNvSpPr>
          <p:nvPr>
            <p:ph type="subTitle" idx="1"/>
          </p:nvPr>
        </p:nvSpPr>
        <p:spPr>
          <a:xfrm>
            <a:off x="390526" y="1794272"/>
            <a:ext cx="3276218" cy="1554956"/>
          </a:xfrm>
        </p:spPr>
        <p:txBody>
          <a:bodyPr/>
          <a:lstStyle/>
          <a:p>
            <a:r>
              <a:rPr lang="en-US" altLang="zh-CN"/>
              <a:t>MSE Matrix</a:t>
            </a:r>
            <a:br>
              <a:rPr lang="en-US" altLang="zh-CN"/>
            </a:br>
            <a:r>
              <a:rPr lang="en-US" altLang="zh-CN"/>
              <a:t>Estimation</a:t>
            </a:r>
          </a:p>
        </p:txBody>
      </p:sp>
    </p:spTree>
    <p:extLst>
      <p:ext uri="{BB962C8B-B14F-4D97-AF65-F5344CB8AC3E}">
        <p14:creationId xmlns:p14="http://schemas.microsoft.com/office/powerpoint/2010/main" val="21773018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advTm="2052">
        <p159:morph option="byWord"/>
      </p:transition>
    </mc:Choice>
    <mc:Fallback xmlns="">
      <p:transition spd="slow" advTm="2052">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635637C-C642-9A49-A516-43A4E23EC8E6}"/>
              </a:ext>
            </a:extLst>
          </p:cNvPr>
          <p:cNvSpPr>
            <a:spLocks noGrp="1"/>
          </p:cNvSpPr>
          <p:nvPr>
            <p:ph type="title" idx="4294967295"/>
          </p:nvPr>
        </p:nvSpPr>
        <p:spPr>
          <a:xfrm>
            <a:off x="0" y="342900"/>
            <a:ext cx="8801100" cy="759619"/>
          </a:xfrm>
        </p:spPr>
        <p:txBody>
          <a:bodyPr/>
          <a:lstStyle/>
          <a:p>
            <a:r>
              <a:rPr kumimoji="1" lang="zh-CN" altLang="en-US"/>
              <a:t>使用半缓冲估计均方误差矩阵</a:t>
            </a:r>
          </a:p>
        </p:txBody>
      </p:sp>
      <p:pic>
        <p:nvPicPr>
          <p:cNvPr id="5" name="图片 4">
            <a:extLst>
              <a:ext uri="{FF2B5EF4-FFF2-40B4-BE49-F238E27FC236}">
                <a16:creationId xmlns:a16="http://schemas.microsoft.com/office/drawing/2014/main" id="{99FF4714-57E8-964E-BFC5-231F33A01B89}"/>
              </a:ext>
            </a:extLst>
          </p:cNvPr>
          <p:cNvPicPr>
            <a:picLocks noChangeAspect="1"/>
          </p:cNvPicPr>
          <p:nvPr/>
        </p:nvPicPr>
        <p:blipFill>
          <a:blip r:embed="rId3"/>
          <a:stretch>
            <a:fillRect/>
          </a:stretch>
        </p:blipFill>
        <p:spPr>
          <a:xfrm>
            <a:off x="0" y="869"/>
            <a:ext cx="9144000" cy="5141763"/>
          </a:xfrm>
          <a:prstGeom prst="rect">
            <a:avLst/>
          </a:prstGeom>
        </p:spPr>
      </p:pic>
      <mc:AlternateContent xmlns:mc="http://schemas.openxmlformats.org/markup-compatibility/2006" xmlns:a14="http://schemas.microsoft.com/office/drawing/2010/main">
        <mc:Choice Requires="a14">
          <p:sp>
            <p:nvSpPr>
              <p:cNvPr id="6" name="文本框 5">
                <a:extLst>
                  <a:ext uri="{FF2B5EF4-FFF2-40B4-BE49-F238E27FC236}">
                    <a16:creationId xmlns:a16="http://schemas.microsoft.com/office/drawing/2014/main" id="{8ECF54CE-E79C-BF43-9147-2EDC1258DFFE}"/>
                  </a:ext>
                </a:extLst>
              </p:cNvPr>
              <p:cNvSpPr txBox="1"/>
              <p:nvPr/>
            </p:nvSpPr>
            <p:spPr>
              <a:xfrm>
                <a:off x="7965985" y="4715217"/>
                <a:ext cx="1111009" cy="32316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kumimoji="1" lang="en-US" altLang="zh-CN" sz="2100" i="1">
                          <a:solidFill>
                            <a:schemeClr val="bg1"/>
                          </a:solidFill>
                          <a:latin typeface="Cambria Math" panose="02040503050406030204" pitchFamily="18" charset="0"/>
                        </a:rPr>
                        <m:t>𝑥</m:t>
                      </m:r>
                      <m:r>
                        <a:rPr kumimoji="1" lang="en-US" altLang="zh-CN" sz="2100" i="1">
                          <a:solidFill>
                            <a:schemeClr val="bg1"/>
                          </a:solidFill>
                          <a:latin typeface="Cambria Math" panose="02040503050406030204" pitchFamily="18" charset="0"/>
                        </a:rPr>
                        <m:t>:64</m:t>
                      </m:r>
                      <m:r>
                        <a:rPr kumimoji="1" lang="en-US" altLang="zh-CN" sz="2100">
                          <a:solidFill>
                            <a:schemeClr val="bg1"/>
                          </a:solidFill>
                          <a:latin typeface="Cambria Math" panose="02040503050406030204" pitchFamily="18" charset="0"/>
                        </a:rPr>
                        <m:t> </m:t>
                      </m:r>
                      <m:r>
                        <m:rPr>
                          <m:sty m:val="p"/>
                        </m:rPr>
                        <a:rPr kumimoji="1" lang="en-US" altLang="zh-CN" sz="2100">
                          <a:solidFill>
                            <a:schemeClr val="bg1"/>
                          </a:solidFill>
                          <a:latin typeface="Cambria Math" panose="02040503050406030204" pitchFamily="18" charset="0"/>
                        </a:rPr>
                        <m:t>spp</m:t>
                      </m:r>
                    </m:oMath>
                  </m:oMathPara>
                </a14:m>
                <a:endParaRPr kumimoji="1" lang="zh-CN" altLang="en-US" sz="2100">
                  <a:solidFill>
                    <a:schemeClr val="bg1"/>
                  </a:solidFill>
                  <a:latin typeface="+mn-ea"/>
                </a:endParaRPr>
              </a:p>
            </p:txBody>
          </p:sp>
        </mc:Choice>
        <mc:Fallback xmlns="">
          <p:sp>
            <p:nvSpPr>
              <p:cNvPr id="6" name="文本框 5">
                <a:extLst>
                  <a:ext uri="{FF2B5EF4-FFF2-40B4-BE49-F238E27FC236}">
                    <a16:creationId xmlns:a16="http://schemas.microsoft.com/office/drawing/2014/main" id="{8ECF54CE-E79C-BF43-9147-2EDC1258DFFE}"/>
                  </a:ext>
                </a:extLst>
              </p:cNvPr>
              <p:cNvSpPr txBox="1">
                <a:spLocks noRot="1" noChangeAspect="1" noMove="1" noResize="1" noEditPoints="1" noAdjustHandles="1" noChangeArrowheads="1" noChangeShapeType="1" noTextEdit="1"/>
              </p:cNvSpPr>
              <p:nvPr/>
            </p:nvSpPr>
            <p:spPr>
              <a:xfrm>
                <a:off x="7965985" y="4715217"/>
                <a:ext cx="1111009" cy="323165"/>
              </a:xfrm>
              <a:prstGeom prst="rect">
                <a:avLst/>
              </a:prstGeom>
              <a:blipFill>
                <a:blip r:embed="rId4"/>
                <a:stretch>
                  <a:fillRect l="-2273" t="-7692" r="-4545" b="-38462"/>
                </a:stretch>
              </a:blipFill>
            </p:spPr>
            <p:txBody>
              <a:bodyPr/>
              <a:lstStyle/>
              <a:p>
                <a:r>
                  <a:rPr lang="zh-CN" altLang="en-US">
                    <a:noFill/>
                  </a:rPr>
                  <a:t> </a:t>
                </a:r>
              </a:p>
            </p:txBody>
          </p:sp>
        </mc:Fallback>
      </mc:AlternateContent>
      <p:sp>
        <p:nvSpPr>
          <p:cNvPr id="3" name="文本框 2">
            <a:extLst>
              <a:ext uri="{FF2B5EF4-FFF2-40B4-BE49-F238E27FC236}">
                <a16:creationId xmlns:a16="http://schemas.microsoft.com/office/drawing/2014/main" id="{9C9E6C6C-9EC2-5D46-AB8F-C5F053DDC395}"/>
              </a:ext>
            </a:extLst>
          </p:cNvPr>
          <p:cNvSpPr txBox="1"/>
          <p:nvPr/>
        </p:nvSpPr>
        <p:spPr>
          <a:xfrm>
            <a:off x="123825" y="112067"/>
            <a:ext cx="2744662" cy="400110"/>
          </a:xfrm>
          <a:prstGeom prst="rect">
            <a:avLst/>
          </a:prstGeom>
          <a:noFill/>
        </p:spPr>
        <p:txBody>
          <a:bodyPr wrap="none" rtlCol="0">
            <a:spAutoFit/>
          </a:bodyPr>
          <a:lstStyle/>
          <a:p>
            <a:r>
              <a:rPr kumimoji="1" lang="en-US" altLang="zh-CN" sz="2000" i="1">
                <a:solidFill>
                  <a:schemeClr val="bg1"/>
                </a:solidFill>
                <a:latin typeface="Linux Libertine O" panose="02000503000000000000" pitchFamily="2" charset="0"/>
                <a:ea typeface="Linux Libertine O" panose="02000503000000000000" pitchFamily="2" charset="0"/>
                <a:cs typeface="Linux Libertine O" panose="02000503000000000000" pitchFamily="2" charset="0"/>
              </a:rPr>
              <a:t>The Dual-Buffer Strategy</a:t>
            </a:r>
            <a:endParaRPr kumimoji="1" lang="zh-CN" altLang="en-US" sz="2000" i="1">
              <a:solidFill>
                <a:schemeClr val="bg1"/>
              </a:solidFill>
              <a:latin typeface="Linux Libertine O" panose="02000503000000000000" pitchFamily="2" charset="0"/>
              <a:cs typeface="Linux Libertine O" panose="02000503000000000000" pitchFamily="2" charset="0"/>
            </a:endParaRPr>
          </a:p>
        </p:txBody>
      </p:sp>
    </p:spTree>
    <p:extLst>
      <p:ext uri="{BB962C8B-B14F-4D97-AF65-F5344CB8AC3E}">
        <p14:creationId xmlns:p14="http://schemas.microsoft.com/office/powerpoint/2010/main" val="2481976168"/>
      </p:ext>
    </p:extLst>
  </p:cSld>
  <p:clrMapOvr>
    <a:masterClrMapping/>
  </p:clrMapOvr>
  <mc:AlternateContent xmlns:mc="http://schemas.openxmlformats.org/markup-compatibility/2006" xmlns:p14="http://schemas.microsoft.com/office/powerpoint/2010/main">
    <mc:Choice Requires="p14">
      <p:transition spd="med" p14:dur="700" advTm="4870">
        <p:fade/>
      </p:transition>
    </mc:Choice>
    <mc:Fallback xmlns="">
      <p:transition spd="med" advTm="4870">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a:extLst>
              <a:ext uri="{FF2B5EF4-FFF2-40B4-BE49-F238E27FC236}">
                <a16:creationId xmlns:a16="http://schemas.microsoft.com/office/drawing/2014/main" id="{99FF4714-57E8-964E-BFC5-231F33A01B89}"/>
              </a:ext>
            </a:extLst>
          </p:cNvPr>
          <p:cNvPicPr>
            <a:picLocks noChangeAspect="1"/>
          </p:cNvPicPr>
          <p:nvPr/>
        </p:nvPicPr>
        <p:blipFill>
          <a:blip r:embed="rId3"/>
          <a:stretch>
            <a:fillRect/>
          </a:stretch>
        </p:blipFill>
        <p:spPr>
          <a:xfrm>
            <a:off x="3311480" y="416214"/>
            <a:ext cx="2521040" cy="1417606"/>
          </a:xfrm>
          <a:prstGeom prst="rect">
            <a:avLst/>
          </a:prstGeom>
        </p:spPr>
      </p:pic>
      <mc:AlternateContent xmlns:mc="http://schemas.openxmlformats.org/markup-compatibility/2006" xmlns:a14="http://schemas.microsoft.com/office/drawing/2010/main">
        <mc:Choice Requires="a14">
          <p:sp>
            <p:nvSpPr>
              <p:cNvPr id="6" name="文本框 5">
                <a:extLst>
                  <a:ext uri="{FF2B5EF4-FFF2-40B4-BE49-F238E27FC236}">
                    <a16:creationId xmlns:a16="http://schemas.microsoft.com/office/drawing/2014/main" id="{8ECF54CE-E79C-BF43-9147-2EDC1258DFFE}"/>
                  </a:ext>
                </a:extLst>
              </p:cNvPr>
              <p:cNvSpPr txBox="1"/>
              <p:nvPr/>
            </p:nvSpPr>
            <p:spPr>
              <a:xfrm>
                <a:off x="4770014" y="1529973"/>
                <a:ext cx="1266959" cy="230832"/>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kumimoji="1" lang="en-US" altLang="zh-CN" sz="1500" i="1">
                          <a:solidFill>
                            <a:schemeClr val="bg1"/>
                          </a:solidFill>
                          <a:latin typeface="Cambria Math" panose="02040503050406030204" pitchFamily="18" charset="0"/>
                        </a:rPr>
                        <m:t>𝑥</m:t>
                      </m:r>
                      <m:r>
                        <a:rPr kumimoji="1" lang="en-US" altLang="zh-CN" sz="1500" i="1">
                          <a:solidFill>
                            <a:schemeClr val="bg1"/>
                          </a:solidFill>
                          <a:latin typeface="Cambria Math" panose="02040503050406030204" pitchFamily="18" charset="0"/>
                        </a:rPr>
                        <m:t>:64</m:t>
                      </m:r>
                      <m:r>
                        <a:rPr kumimoji="1" lang="en-US" altLang="zh-CN" sz="1500">
                          <a:solidFill>
                            <a:schemeClr val="bg1"/>
                          </a:solidFill>
                          <a:latin typeface="Cambria Math" panose="02040503050406030204" pitchFamily="18" charset="0"/>
                        </a:rPr>
                        <m:t> </m:t>
                      </m:r>
                      <m:r>
                        <m:rPr>
                          <m:sty m:val="p"/>
                        </m:rPr>
                        <a:rPr kumimoji="1" lang="en-US" altLang="zh-CN" sz="1500">
                          <a:solidFill>
                            <a:schemeClr val="bg1"/>
                          </a:solidFill>
                          <a:latin typeface="Cambria Math" panose="02040503050406030204" pitchFamily="18" charset="0"/>
                        </a:rPr>
                        <m:t>spp</m:t>
                      </m:r>
                    </m:oMath>
                  </m:oMathPara>
                </a14:m>
                <a:endParaRPr kumimoji="1" lang="zh-CN" altLang="en-US" sz="1500">
                  <a:solidFill>
                    <a:schemeClr val="bg1"/>
                  </a:solidFill>
                  <a:latin typeface="+mn-ea"/>
                </a:endParaRPr>
              </a:p>
            </p:txBody>
          </p:sp>
        </mc:Choice>
        <mc:Fallback xmlns="">
          <p:sp>
            <p:nvSpPr>
              <p:cNvPr id="6" name="文本框 5">
                <a:extLst>
                  <a:ext uri="{FF2B5EF4-FFF2-40B4-BE49-F238E27FC236}">
                    <a16:creationId xmlns:a16="http://schemas.microsoft.com/office/drawing/2014/main" id="{8ECF54CE-E79C-BF43-9147-2EDC1258DFFE}"/>
                  </a:ext>
                </a:extLst>
              </p:cNvPr>
              <p:cNvSpPr txBox="1">
                <a:spLocks noRot="1" noChangeAspect="1" noMove="1" noResize="1" noEditPoints="1" noAdjustHandles="1" noChangeArrowheads="1" noChangeShapeType="1" noTextEdit="1"/>
              </p:cNvSpPr>
              <p:nvPr/>
            </p:nvSpPr>
            <p:spPr>
              <a:xfrm>
                <a:off x="4770014" y="1529973"/>
                <a:ext cx="1266959" cy="230832"/>
              </a:xfrm>
              <a:prstGeom prst="rect">
                <a:avLst/>
              </a:prstGeom>
              <a:blipFill>
                <a:blip r:embed="rId4"/>
                <a:stretch>
                  <a:fillRect t="-5263" b="-36842"/>
                </a:stretch>
              </a:blipFill>
            </p:spPr>
            <p:txBody>
              <a:bodyPr/>
              <a:lstStyle/>
              <a:p>
                <a:r>
                  <a:rPr lang="zh-CN" altLang="en-US">
                    <a:noFill/>
                  </a:rPr>
                  <a:t> </a:t>
                </a:r>
              </a:p>
            </p:txBody>
          </p:sp>
        </mc:Fallback>
      </mc:AlternateContent>
      <p:grpSp>
        <p:nvGrpSpPr>
          <p:cNvPr id="15" name="组合 14">
            <a:extLst>
              <a:ext uri="{FF2B5EF4-FFF2-40B4-BE49-F238E27FC236}">
                <a16:creationId xmlns:a16="http://schemas.microsoft.com/office/drawing/2014/main" id="{DC8DB248-756E-074A-B110-5BF3D847CB52}"/>
              </a:ext>
            </a:extLst>
          </p:cNvPr>
          <p:cNvGrpSpPr/>
          <p:nvPr/>
        </p:nvGrpSpPr>
        <p:grpSpPr>
          <a:xfrm>
            <a:off x="239601" y="2457340"/>
            <a:ext cx="4213270" cy="2368628"/>
            <a:chOff x="319468" y="3276454"/>
            <a:chExt cx="5617693" cy="3158170"/>
          </a:xfrm>
        </p:grpSpPr>
        <p:pic>
          <p:nvPicPr>
            <p:cNvPr id="3" name="图片 2">
              <a:extLst>
                <a:ext uri="{FF2B5EF4-FFF2-40B4-BE49-F238E27FC236}">
                  <a16:creationId xmlns:a16="http://schemas.microsoft.com/office/drawing/2014/main" id="{1343B0F4-A86D-D449-AD89-93D245FC72A8}"/>
                </a:ext>
              </a:extLst>
            </p:cNvPr>
            <p:cNvPicPr>
              <a:picLocks noChangeAspect="1"/>
            </p:cNvPicPr>
            <p:nvPr/>
          </p:nvPicPr>
          <p:blipFill>
            <a:blip r:embed="rId5"/>
            <a:stretch>
              <a:fillRect/>
            </a:stretch>
          </p:blipFill>
          <p:spPr>
            <a:xfrm>
              <a:off x="319468" y="3276454"/>
              <a:ext cx="5617693" cy="3158170"/>
            </a:xfrm>
            <a:prstGeom prst="rect">
              <a:avLst/>
            </a:prstGeom>
          </p:spPr>
        </p:pic>
        <mc:AlternateContent xmlns:mc="http://schemas.openxmlformats.org/markup-compatibility/2006" xmlns:a14="http://schemas.microsoft.com/office/drawing/2010/main">
          <mc:Choice Requires="a14">
            <p:sp>
              <p:nvSpPr>
                <p:cNvPr id="7" name="文本框 6">
                  <a:extLst>
                    <a:ext uri="{FF2B5EF4-FFF2-40B4-BE49-F238E27FC236}">
                      <a16:creationId xmlns:a16="http://schemas.microsoft.com/office/drawing/2014/main" id="{A91509CF-2C95-9A45-A7C6-26FBED1639FD}"/>
                    </a:ext>
                  </a:extLst>
                </p:cNvPr>
                <p:cNvSpPr txBox="1"/>
                <p:nvPr/>
              </p:nvSpPr>
              <p:spPr>
                <a:xfrm>
                  <a:off x="4178121" y="5906004"/>
                  <a:ext cx="1689279" cy="431999"/>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p>
                          <m:sSupPr>
                            <m:ctrlPr>
                              <a:rPr kumimoji="1" lang="en-US" altLang="zh-CN" sz="2100" i="1">
                                <a:solidFill>
                                  <a:schemeClr val="bg1"/>
                                </a:solidFill>
                                <a:latin typeface="Cambria Math" panose="02040503050406030204" pitchFamily="18" charset="0"/>
                              </a:rPr>
                            </m:ctrlPr>
                          </m:sSupPr>
                          <m:e>
                            <m:r>
                              <a:rPr kumimoji="1" lang="en-US" altLang="zh-CN" sz="2100" i="1">
                                <a:solidFill>
                                  <a:schemeClr val="bg1"/>
                                </a:solidFill>
                                <a:latin typeface="Cambria Math" panose="02040503050406030204" pitchFamily="18" charset="0"/>
                              </a:rPr>
                              <m:t>𝑥</m:t>
                            </m:r>
                          </m:e>
                          <m:sup>
                            <m:r>
                              <a:rPr kumimoji="1" lang="en-US" altLang="zh-CN" sz="2100" i="1">
                                <a:solidFill>
                                  <a:schemeClr val="bg1"/>
                                </a:solidFill>
                                <a:latin typeface="Cambria Math" panose="02040503050406030204" pitchFamily="18" charset="0"/>
                              </a:rPr>
                              <m:t>𝐴</m:t>
                            </m:r>
                          </m:sup>
                        </m:sSup>
                        <m:r>
                          <a:rPr kumimoji="1" lang="en-US" altLang="zh-CN" sz="2100" i="1">
                            <a:solidFill>
                              <a:schemeClr val="bg1"/>
                            </a:solidFill>
                            <a:latin typeface="Cambria Math" panose="02040503050406030204" pitchFamily="18" charset="0"/>
                          </a:rPr>
                          <m:t>:</m:t>
                        </m:r>
                        <m:r>
                          <a:rPr kumimoji="1" lang="en-US" altLang="zh-CN" sz="2100">
                            <a:solidFill>
                              <a:schemeClr val="bg1"/>
                            </a:solidFill>
                            <a:latin typeface="Cambria Math" panose="02040503050406030204" pitchFamily="18" charset="0"/>
                          </a:rPr>
                          <m:t>32 </m:t>
                        </m:r>
                        <m:r>
                          <m:rPr>
                            <m:sty m:val="p"/>
                          </m:rPr>
                          <a:rPr kumimoji="1" lang="en-US" altLang="zh-CN" sz="2100">
                            <a:solidFill>
                              <a:schemeClr val="bg1"/>
                            </a:solidFill>
                            <a:latin typeface="Cambria Math" panose="02040503050406030204" pitchFamily="18" charset="0"/>
                          </a:rPr>
                          <m:t>spp</m:t>
                        </m:r>
                      </m:oMath>
                    </m:oMathPara>
                  </a14:m>
                  <a:endParaRPr kumimoji="1" lang="zh-CN" altLang="en-US" sz="2100">
                    <a:solidFill>
                      <a:schemeClr val="bg1"/>
                    </a:solidFill>
                    <a:latin typeface="+mn-ea"/>
                  </a:endParaRPr>
                </a:p>
              </p:txBody>
            </p:sp>
          </mc:Choice>
          <mc:Fallback xmlns="">
            <p:sp>
              <p:nvSpPr>
                <p:cNvPr id="7" name="文本框 6">
                  <a:extLst>
                    <a:ext uri="{FF2B5EF4-FFF2-40B4-BE49-F238E27FC236}">
                      <a16:creationId xmlns:a16="http://schemas.microsoft.com/office/drawing/2014/main" id="{A91509CF-2C95-9A45-A7C6-26FBED1639FD}"/>
                    </a:ext>
                  </a:extLst>
                </p:cNvPr>
                <p:cNvSpPr txBox="1">
                  <a:spLocks noRot="1" noChangeAspect="1" noMove="1" noResize="1" noEditPoints="1" noAdjustHandles="1" noChangeArrowheads="1" noChangeShapeType="1" noTextEdit="1"/>
                </p:cNvSpPr>
                <p:nvPr/>
              </p:nvSpPr>
              <p:spPr>
                <a:xfrm>
                  <a:off x="4178121" y="5906004"/>
                  <a:ext cx="1689279" cy="431999"/>
                </a:xfrm>
                <a:prstGeom prst="rect">
                  <a:avLst/>
                </a:prstGeom>
                <a:blipFill>
                  <a:blip r:embed="rId6"/>
                  <a:stretch>
                    <a:fillRect l="-1980" t="-3704" r="-3960" b="-33333"/>
                  </a:stretch>
                </a:blipFill>
              </p:spPr>
              <p:txBody>
                <a:bodyPr/>
                <a:lstStyle/>
                <a:p>
                  <a:r>
                    <a:rPr lang="zh-CN" altLang="en-US">
                      <a:noFill/>
                    </a:rPr>
                    <a:t> </a:t>
                  </a:r>
                </a:p>
              </p:txBody>
            </p:sp>
          </mc:Fallback>
        </mc:AlternateContent>
      </p:grpSp>
      <p:grpSp>
        <p:nvGrpSpPr>
          <p:cNvPr id="16" name="组合 15">
            <a:extLst>
              <a:ext uri="{FF2B5EF4-FFF2-40B4-BE49-F238E27FC236}">
                <a16:creationId xmlns:a16="http://schemas.microsoft.com/office/drawing/2014/main" id="{4C54908B-C6D0-9F4E-9AD4-5A29E06678D8}"/>
              </a:ext>
            </a:extLst>
          </p:cNvPr>
          <p:cNvGrpSpPr/>
          <p:nvPr/>
        </p:nvGrpSpPr>
        <p:grpSpPr>
          <a:xfrm>
            <a:off x="4691131" y="2457340"/>
            <a:ext cx="4213271" cy="2368628"/>
            <a:chOff x="6254841" y="3276453"/>
            <a:chExt cx="5617695" cy="3158171"/>
          </a:xfrm>
        </p:grpSpPr>
        <p:pic>
          <p:nvPicPr>
            <p:cNvPr id="4" name="图片 3">
              <a:extLst>
                <a:ext uri="{FF2B5EF4-FFF2-40B4-BE49-F238E27FC236}">
                  <a16:creationId xmlns:a16="http://schemas.microsoft.com/office/drawing/2014/main" id="{ED482C74-60B5-BB4E-8038-007BD6AF951D}"/>
                </a:ext>
              </a:extLst>
            </p:cNvPr>
            <p:cNvPicPr>
              <a:picLocks noChangeAspect="1"/>
            </p:cNvPicPr>
            <p:nvPr/>
          </p:nvPicPr>
          <p:blipFill>
            <a:blip r:embed="rId5"/>
            <a:stretch>
              <a:fillRect/>
            </a:stretch>
          </p:blipFill>
          <p:spPr>
            <a:xfrm>
              <a:off x="6254841" y="3276453"/>
              <a:ext cx="5617695" cy="3158171"/>
            </a:xfrm>
            <a:prstGeom prst="rect">
              <a:avLst/>
            </a:prstGeom>
          </p:spPr>
        </p:pic>
        <mc:AlternateContent xmlns:mc="http://schemas.openxmlformats.org/markup-compatibility/2006" xmlns:a14="http://schemas.microsoft.com/office/drawing/2010/main">
          <mc:Choice Requires="a14">
            <p:sp>
              <p:nvSpPr>
                <p:cNvPr id="8" name="文本框 7">
                  <a:extLst>
                    <a:ext uri="{FF2B5EF4-FFF2-40B4-BE49-F238E27FC236}">
                      <a16:creationId xmlns:a16="http://schemas.microsoft.com/office/drawing/2014/main" id="{469BA3D8-DB93-F440-9A91-4EF7A20E3F67}"/>
                    </a:ext>
                  </a:extLst>
                </p:cNvPr>
                <p:cNvSpPr txBox="1"/>
                <p:nvPr/>
              </p:nvSpPr>
              <p:spPr>
                <a:xfrm>
                  <a:off x="10122795" y="5907159"/>
                  <a:ext cx="1689279" cy="430887"/>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p>
                          <m:sSupPr>
                            <m:ctrlPr>
                              <a:rPr kumimoji="1" lang="en-US" altLang="zh-CN" sz="2100" i="1">
                                <a:solidFill>
                                  <a:schemeClr val="bg1"/>
                                </a:solidFill>
                                <a:latin typeface="Cambria Math" panose="02040503050406030204" pitchFamily="18" charset="0"/>
                              </a:rPr>
                            </m:ctrlPr>
                          </m:sSupPr>
                          <m:e>
                            <m:r>
                              <a:rPr kumimoji="1" lang="en-US" altLang="zh-CN" sz="2100" i="1">
                                <a:solidFill>
                                  <a:schemeClr val="bg1"/>
                                </a:solidFill>
                                <a:latin typeface="Cambria Math" panose="02040503050406030204" pitchFamily="18" charset="0"/>
                              </a:rPr>
                              <m:t>𝑥</m:t>
                            </m:r>
                          </m:e>
                          <m:sup>
                            <m:r>
                              <a:rPr kumimoji="1" lang="en-US" altLang="zh-CN" sz="2100" i="1">
                                <a:solidFill>
                                  <a:schemeClr val="bg1"/>
                                </a:solidFill>
                                <a:latin typeface="Cambria Math" panose="02040503050406030204" pitchFamily="18" charset="0"/>
                              </a:rPr>
                              <m:t>𝐵</m:t>
                            </m:r>
                          </m:sup>
                        </m:sSup>
                        <m:r>
                          <a:rPr kumimoji="1" lang="en-US" altLang="zh-CN" sz="2100" i="1">
                            <a:solidFill>
                              <a:schemeClr val="bg1"/>
                            </a:solidFill>
                            <a:latin typeface="Cambria Math" panose="02040503050406030204" pitchFamily="18" charset="0"/>
                          </a:rPr>
                          <m:t>:</m:t>
                        </m:r>
                        <m:r>
                          <a:rPr kumimoji="1" lang="en-US" altLang="zh-CN" sz="2100">
                            <a:solidFill>
                              <a:schemeClr val="bg1"/>
                            </a:solidFill>
                            <a:latin typeface="Cambria Math" panose="02040503050406030204" pitchFamily="18" charset="0"/>
                          </a:rPr>
                          <m:t>32 </m:t>
                        </m:r>
                        <m:r>
                          <m:rPr>
                            <m:sty m:val="p"/>
                          </m:rPr>
                          <a:rPr kumimoji="1" lang="en-US" altLang="zh-CN" sz="2100">
                            <a:solidFill>
                              <a:schemeClr val="bg1"/>
                            </a:solidFill>
                            <a:latin typeface="Cambria Math" panose="02040503050406030204" pitchFamily="18" charset="0"/>
                          </a:rPr>
                          <m:t>spp</m:t>
                        </m:r>
                      </m:oMath>
                    </m:oMathPara>
                  </a14:m>
                  <a:endParaRPr kumimoji="1" lang="zh-CN" altLang="en-US" sz="2100">
                    <a:solidFill>
                      <a:schemeClr val="bg1"/>
                    </a:solidFill>
                    <a:latin typeface="+mn-ea"/>
                  </a:endParaRPr>
                </a:p>
              </p:txBody>
            </p:sp>
          </mc:Choice>
          <mc:Fallback xmlns="">
            <p:sp>
              <p:nvSpPr>
                <p:cNvPr id="8" name="文本框 7">
                  <a:extLst>
                    <a:ext uri="{FF2B5EF4-FFF2-40B4-BE49-F238E27FC236}">
                      <a16:creationId xmlns:a16="http://schemas.microsoft.com/office/drawing/2014/main" id="{469BA3D8-DB93-F440-9A91-4EF7A20E3F67}"/>
                    </a:ext>
                  </a:extLst>
                </p:cNvPr>
                <p:cNvSpPr txBox="1">
                  <a:spLocks noRot="1" noChangeAspect="1" noMove="1" noResize="1" noEditPoints="1" noAdjustHandles="1" noChangeArrowheads="1" noChangeShapeType="1" noTextEdit="1"/>
                </p:cNvSpPr>
                <p:nvPr/>
              </p:nvSpPr>
              <p:spPr>
                <a:xfrm>
                  <a:off x="10122795" y="5907159"/>
                  <a:ext cx="1689279" cy="430887"/>
                </a:xfrm>
                <a:prstGeom prst="rect">
                  <a:avLst/>
                </a:prstGeom>
                <a:blipFill>
                  <a:blip r:embed="rId7"/>
                  <a:stretch>
                    <a:fillRect l="-1980" t="-3704" r="-3960" b="-37037"/>
                  </a:stretch>
                </a:blipFill>
              </p:spPr>
              <p:txBody>
                <a:bodyPr/>
                <a:lstStyle/>
                <a:p>
                  <a:r>
                    <a:rPr lang="zh-CN" altLang="en-US">
                      <a:noFill/>
                    </a:rPr>
                    <a:t> </a:t>
                  </a:r>
                </a:p>
              </p:txBody>
            </p:sp>
          </mc:Fallback>
        </mc:AlternateContent>
      </p:grpSp>
      <p:cxnSp>
        <p:nvCxnSpPr>
          <p:cNvPr id="10" name="直线箭头连接符 9">
            <a:extLst>
              <a:ext uri="{FF2B5EF4-FFF2-40B4-BE49-F238E27FC236}">
                <a16:creationId xmlns:a16="http://schemas.microsoft.com/office/drawing/2014/main" id="{17B17E79-2956-EE41-BB9E-5E43AFCCE3A7}"/>
              </a:ext>
            </a:extLst>
          </p:cNvPr>
          <p:cNvCxnSpPr>
            <a:cxnSpLocks/>
            <a:stCxn id="5" idx="2"/>
            <a:endCxn id="3" idx="0"/>
          </p:cNvCxnSpPr>
          <p:nvPr/>
        </p:nvCxnSpPr>
        <p:spPr>
          <a:xfrm flipH="1">
            <a:off x="2346237" y="1833820"/>
            <a:ext cx="2225764" cy="623521"/>
          </a:xfrm>
          <a:prstGeom prst="straightConnector1">
            <a:avLst/>
          </a:prstGeom>
          <a:ln w="57150">
            <a:solidFill>
              <a:schemeClr val="bg2">
                <a:lumMod val="75000"/>
              </a:schemeClr>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11" name="直线箭头连接符 10">
            <a:extLst>
              <a:ext uri="{FF2B5EF4-FFF2-40B4-BE49-F238E27FC236}">
                <a16:creationId xmlns:a16="http://schemas.microsoft.com/office/drawing/2014/main" id="{664B67AF-8E40-BB43-9D6F-8B078B762647}"/>
              </a:ext>
            </a:extLst>
          </p:cNvPr>
          <p:cNvCxnSpPr>
            <a:cxnSpLocks/>
            <a:stCxn id="5" idx="2"/>
            <a:endCxn id="4" idx="0"/>
          </p:cNvCxnSpPr>
          <p:nvPr/>
        </p:nvCxnSpPr>
        <p:spPr>
          <a:xfrm>
            <a:off x="4572000" y="1833820"/>
            <a:ext cx="2225767" cy="623520"/>
          </a:xfrm>
          <a:prstGeom prst="straightConnector1">
            <a:avLst/>
          </a:prstGeom>
          <a:ln w="57150">
            <a:solidFill>
              <a:schemeClr val="bg2">
                <a:lumMod val="75000"/>
              </a:schemeClr>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12" name="文本框 11">
            <a:extLst>
              <a:ext uri="{FF2B5EF4-FFF2-40B4-BE49-F238E27FC236}">
                <a16:creationId xmlns:a16="http://schemas.microsoft.com/office/drawing/2014/main" id="{1F3DD643-4159-7845-AC84-B5810D263C60}"/>
              </a:ext>
            </a:extLst>
          </p:cNvPr>
          <p:cNvSpPr txBox="1"/>
          <p:nvPr/>
        </p:nvSpPr>
        <p:spPr>
          <a:xfrm>
            <a:off x="123825" y="112067"/>
            <a:ext cx="2744662" cy="400110"/>
          </a:xfrm>
          <a:prstGeom prst="rect">
            <a:avLst/>
          </a:prstGeom>
          <a:noFill/>
        </p:spPr>
        <p:txBody>
          <a:bodyPr wrap="none" rtlCol="0">
            <a:spAutoFit/>
          </a:bodyPr>
          <a:lstStyle/>
          <a:p>
            <a:r>
              <a:rPr kumimoji="1" lang="en-US" altLang="zh-CN" sz="2000" i="1">
                <a:solidFill>
                  <a:schemeClr val="tx2">
                    <a:lumMod val="75000"/>
                  </a:schemeClr>
                </a:solidFill>
                <a:latin typeface="Linux Libertine O" panose="02000503000000000000" pitchFamily="2" charset="0"/>
                <a:ea typeface="Linux Libertine O" panose="02000503000000000000" pitchFamily="2" charset="0"/>
                <a:cs typeface="Linux Libertine O" panose="02000503000000000000" pitchFamily="2" charset="0"/>
              </a:rPr>
              <a:t>The Dual-Buffer Strategy</a:t>
            </a:r>
            <a:endParaRPr kumimoji="1" lang="zh-CN" altLang="en-US" sz="2000" i="1">
              <a:solidFill>
                <a:schemeClr val="tx2">
                  <a:lumMod val="75000"/>
                </a:schemeClr>
              </a:solidFill>
              <a:latin typeface="Linux Libertine O" panose="02000503000000000000" pitchFamily="2" charset="0"/>
              <a:cs typeface="Linux Libertine O" panose="02000503000000000000" pitchFamily="2" charset="0"/>
            </a:endParaRPr>
          </a:p>
        </p:txBody>
      </p:sp>
    </p:spTree>
    <p:extLst>
      <p:ext uri="{BB962C8B-B14F-4D97-AF65-F5344CB8AC3E}">
        <p14:creationId xmlns:p14="http://schemas.microsoft.com/office/powerpoint/2010/main" val="16126450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advTm="3332">
        <p159:morph option="byObject"/>
      </p:transition>
    </mc:Choice>
    <mc:Fallback xmlns="">
      <p:transition spd="slow" advTm="333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right)">
                                      <p:cBhvr>
                                        <p:cTn id="7" dur="500"/>
                                        <p:tgtEl>
                                          <p:spTgt spid="10"/>
                                        </p:tgtEl>
                                      </p:cBhvr>
                                    </p:animEffect>
                                  </p:childTnLst>
                                </p:cTn>
                              </p:par>
                              <p:par>
                                <p:cTn id="8" presetID="22" presetClass="entr" presetSubtype="8"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wipe(left)">
                                      <p:cBhvr>
                                        <p:cTn id="10" dur="500"/>
                                        <p:tgtEl>
                                          <p:spTgt spid="11"/>
                                        </p:tgtEl>
                                      </p:cBhvr>
                                    </p:animEffect>
                                  </p:childTnLst>
                                </p:cTn>
                              </p:par>
                            </p:childTnLst>
                          </p:cTn>
                        </p:par>
                        <p:par>
                          <p:cTn id="11" fill="hold">
                            <p:stCondLst>
                              <p:cond delay="500"/>
                            </p:stCondLst>
                            <p:childTnLst>
                              <p:par>
                                <p:cTn id="12" presetID="22" presetClass="entr" presetSubtype="1" fill="hold" nodeType="after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wipe(up)">
                                      <p:cBhvr>
                                        <p:cTn id="14" dur="500"/>
                                        <p:tgtEl>
                                          <p:spTgt spid="15"/>
                                        </p:tgtEl>
                                      </p:cBhvr>
                                    </p:animEffect>
                                  </p:childTnLst>
                                </p:cTn>
                              </p:par>
                              <p:par>
                                <p:cTn id="15" presetID="22" presetClass="entr" presetSubtype="1" fill="hold" nodeType="with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wipe(up)">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a:extLst>
              <a:ext uri="{FF2B5EF4-FFF2-40B4-BE49-F238E27FC236}">
                <a16:creationId xmlns:a16="http://schemas.microsoft.com/office/drawing/2014/main" id="{99FF4714-57E8-964E-BFC5-231F33A01B89}"/>
              </a:ext>
            </a:extLst>
          </p:cNvPr>
          <p:cNvPicPr>
            <a:picLocks noChangeAspect="1"/>
          </p:cNvPicPr>
          <p:nvPr/>
        </p:nvPicPr>
        <p:blipFill>
          <a:blip r:embed="rId3"/>
          <a:stretch>
            <a:fillRect/>
          </a:stretch>
        </p:blipFill>
        <p:spPr>
          <a:xfrm>
            <a:off x="3527873" y="252273"/>
            <a:ext cx="2088255" cy="1174247"/>
          </a:xfrm>
          <a:prstGeom prst="rect">
            <a:avLst/>
          </a:prstGeom>
        </p:spPr>
      </p:pic>
      <mc:AlternateContent xmlns:mc="http://schemas.openxmlformats.org/markup-compatibility/2006" xmlns:a14="http://schemas.microsoft.com/office/drawing/2010/main">
        <mc:Choice Requires="a14">
          <p:sp>
            <p:nvSpPr>
              <p:cNvPr id="6" name="文本框 5">
                <a:extLst>
                  <a:ext uri="{FF2B5EF4-FFF2-40B4-BE49-F238E27FC236}">
                    <a16:creationId xmlns:a16="http://schemas.microsoft.com/office/drawing/2014/main" id="{8ECF54CE-E79C-BF43-9147-2EDC1258DFFE}"/>
                  </a:ext>
                </a:extLst>
              </p:cNvPr>
              <p:cNvSpPr txBox="1"/>
              <p:nvPr/>
            </p:nvSpPr>
            <p:spPr>
              <a:xfrm>
                <a:off x="4607753" y="1177625"/>
                <a:ext cx="1266959" cy="207749"/>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kumimoji="1" lang="en-US" altLang="zh-CN" sz="1350" i="1">
                          <a:solidFill>
                            <a:schemeClr val="bg1"/>
                          </a:solidFill>
                          <a:latin typeface="Cambria Math" panose="02040503050406030204" pitchFamily="18" charset="0"/>
                        </a:rPr>
                        <m:t>𝑥</m:t>
                      </m:r>
                      <m:r>
                        <a:rPr kumimoji="1" lang="en-US" altLang="zh-CN" sz="1350" i="1">
                          <a:solidFill>
                            <a:schemeClr val="bg1"/>
                          </a:solidFill>
                          <a:latin typeface="Cambria Math" panose="02040503050406030204" pitchFamily="18" charset="0"/>
                        </a:rPr>
                        <m:t>:64</m:t>
                      </m:r>
                      <m:r>
                        <a:rPr kumimoji="1" lang="en-US" altLang="zh-CN" sz="1350">
                          <a:solidFill>
                            <a:schemeClr val="bg1"/>
                          </a:solidFill>
                          <a:latin typeface="Cambria Math" panose="02040503050406030204" pitchFamily="18" charset="0"/>
                        </a:rPr>
                        <m:t> </m:t>
                      </m:r>
                      <m:r>
                        <m:rPr>
                          <m:sty m:val="p"/>
                        </m:rPr>
                        <a:rPr kumimoji="1" lang="en-US" altLang="zh-CN" sz="1350">
                          <a:solidFill>
                            <a:schemeClr val="bg1"/>
                          </a:solidFill>
                          <a:latin typeface="Cambria Math" panose="02040503050406030204" pitchFamily="18" charset="0"/>
                        </a:rPr>
                        <m:t>spp</m:t>
                      </m:r>
                    </m:oMath>
                  </m:oMathPara>
                </a14:m>
                <a:endParaRPr kumimoji="1" lang="zh-CN" altLang="en-US" sz="1350">
                  <a:solidFill>
                    <a:schemeClr val="bg1"/>
                  </a:solidFill>
                  <a:latin typeface="+mn-ea"/>
                </a:endParaRPr>
              </a:p>
            </p:txBody>
          </p:sp>
        </mc:Choice>
        <mc:Fallback xmlns="">
          <p:sp>
            <p:nvSpPr>
              <p:cNvPr id="6" name="文本框 5">
                <a:extLst>
                  <a:ext uri="{FF2B5EF4-FFF2-40B4-BE49-F238E27FC236}">
                    <a16:creationId xmlns:a16="http://schemas.microsoft.com/office/drawing/2014/main" id="{8ECF54CE-E79C-BF43-9147-2EDC1258DFFE}"/>
                  </a:ext>
                </a:extLst>
              </p:cNvPr>
              <p:cNvSpPr txBox="1">
                <a:spLocks noRot="1" noChangeAspect="1" noMove="1" noResize="1" noEditPoints="1" noAdjustHandles="1" noChangeArrowheads="1" noChangeShapeType="1" noTextEdit="1"/>
              </p:cNvSpPr>
              <p:nvPr/>
            </p:nvSpPr>
            <p:spPr>
              <a:xfrm>
                <a:off x="4607753" y="1177625"/>
                <a:ext cx="1266959" cy="207749"/>
              </a:xfrm>
              <a:prstGeom prst="rect">
                <a:avLst/>
              </a:prstGeom>
              <a:blipFill>
                <a:blip r:embed="rId4"/>
                <a:stretch>
                  <a:fillRect t="-5882" b="-47059"/>
                </a:stretch>
              </a:blipFill>
            </p:spPr>
            <p:txBody>
              <a:bodyPr/>
              <a:lstStyle/>
              <a:p>
                <a:r>
                  <a:rPr lang="zh-CN" altLang="en-US">
                    <a:noFill/>
                  </a:rPr>
                  <a:t> </a:t>
                </a:r>
              </a:p>
            </p:txBody>
          </p:sp>
        </mc:Fallback>
      </mc:AlternateContent>
      <p:grpSp>
        <p:nvGrpSpPr>
          <p:cNvPr id="48" name="组合 47">
            <a:extLst>
              <a:ext uri="{FF2B5EF4-FFF2-40B4-BE49-F238E27FC236}">
                <a16:creationId xmlns:a16="http://schemas.microsoft.com/office/drawing/2014/main" id="{FEFD1289-39D8-5642-B72F-C87FF7928D31}"/>
              </a:ext>
            </a:extLst>
          </p:cNvPr>
          <p:cNvGrpSpPr/>
          <p:nvPr/>
        </p:nvGrpSpPr>
        <p:grpSpPr>
          <a:xfrm>
            <a:off x="2464617" y="1470029"/>
            <a:ext cx="2301428" cy="1173981"/>
            <a:chOff x="3286156" y="1960039"/>
            <a:chExt cx="3068570" cy="1565308"/>
          </a:xfrm>
        </p:grpSpPr>
        <p:pic>
          <p:nvPicPr>
            <p:cNvPr id="3" name="图片 2">
              <a:extLst>
                <a:ext uri="{FF2B5EF4-FFF2-40B4-BE49-F238E27FC236}">
                  <a16:creationId xmlns:a16="http://schemas.microsoft.com/office/drawing/2014/main" id="{1343B0F4-A86D-D449-AD89-93D245FC72A8}"/>
                </a:ext>
              </a:extLst>
            </p:cNvPr>
            <p:cNvPicPr>
              <a:picLocks noChangeAspect="1"/>
            </p:cNvPicPr>
            <p:nvPr/>
          </p:nvPicPr>
          <p:blipFill>
            <a:blip r:embed="rId5"/>
            <a:stretch>
              <a:fillRect/>
            </a:stretch>
          </p:blipFill>
          <p:spPr>
            <a:xfrm>
              <a:off x="3286156" y="1960039"/>
              <a:ext cx="2784340" cy="1565308"/>
            </a:xfrm>
            <a:prstGeom prst="rect">
              <a:avLst/>
            </a:prstGeom>
          </p:spPr>
        </p:pic>
        <mc:AlternateContent xmlns:mc="http://schemas.openxmlformats.org/markup-compatibility/2006" xmlns:a14="http://schemas.microsoft.com/office/drawing/2010/main">
          <mc:Choice Requires="a14">
            <p:sp>
              <p:nvSpPr>
                <p:cNvPr id="7" name="文本框 6">
                  <a:extLst>
                    <a:ext uri="{FF2B5EF4-FFF2-40B4-BE49-F238E27FC236}">
                      <a16:creationId xmlns:a16="http://schemas.microsoft.com/office/drawing/2014/main" id="{A91509CF-2C95-9A45-A7C6-26FBED1639FD}"/>
                    </a:ext>
                  </a:extLst>
                </p:cNvPr>
                <p:cNvSpPr txBox="1"/>
                <p:nvPr/>
              </p:nvSpPr>
              <p:spPr>
                <a:xfrm>
                  <a:off x="4665446" y="3196126"/>
                  <a:ext cx="1689280" cy="277853"/>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p>
                          <m:sSupPr>
                            <m:ctrlPr>
                              <a:rPr kumimoji="1" lang="en-US" altLang="zh-CN" sz="1350" i="1">
                                <a:solidFill>
                                  <a:schemeClr val="bg1"/>
                                </a:solidFill>
                                <a:latin typeface="Cambria Math" panose="02040503050406030204" pitchFamily="18" charset="0"/>
                              </a:rPr>
                            </m:ctrlPr>
                          </m:sSupPr>
                          <m:e>
                            <m:r>
                              <a:rPr kumimoji="1" lang="en-US" altLang="zh-CN" sz="1350" i="1">
                                <a:solidFill>
                                  <a:schemeClr val="bg1"/>
                                </a:solidFill>
                                <a:latin typeface="Cambria Math" panose="02040503050406030204" pitchFamily="18" charset="0"/>
                              </a:rPr>
                              <m:t>𝑥</m:t>
                            </m:r>
                          </m:e>
                          <m:sup>
                            <m:r>
                              <a:rPr kumimoji="1" lang="en-US" altLang="zh-CN" sz="1350" i="1">
                                <a:solidFill>
                                  <a:schemeClr val="bg1"/>
                                </a:solidFill>
                                <a:latin typeface="Cambria Math" panose="02040503050406030204" pitchFamily="18" charset="0"/>
                              </a:rPr>
                              <m:t>𝐴</m:t>
                            </m:r>
                          </m:sup>
                        </m:sSup>
                        <m:r>
                          <a:rPr kumimoji="1" lang="en-US" altLang="zh-CN" sz="1350" i="1">
                            <a:solidFill>
                              <a:schemeClr val="bg1"/>
                            </a:solidFill>
                            <a:latin typeface="Cambria Math" panose="02040503050406030204" pitchFamily="18" charset="0"/>
                          </a:rPr>
                          <m:t>:</m:t>
                        </m:r>
                        <m:r>
                          <a:rPr kumimoji="1" lang="en-US" altLang="zh-CN" sz="1350">
                            <a:solidFill>
                              <a:schemeClr val="bg1"/>
                            </a:solidFill>
                            <a:latin typeface="Cambria Math" panose="02040503050406030204" pitchFamily="18" charset="0"/>
                          </a:rPr>
                          <m:t>32 </m:t>
                        </m:r>
                        <m:r>
                          <m:rPr>
                            <m:sty m:val="p"/>
                          </m:rPr>
                          <a:rPr kumimoji="1" lang="en-US" altLang="zh-CN" sz="1350">
                            <a:solidFill>
                              <a:schemeClr val="bg1"/>
                            </a:solidFill>
                            <a:latin typeface="Cambria Math" panose="02040503050406030204" pitchFamily="18" charset="0"/>
                          </a:rPr>
                          <m:t>spp</m:t>
                        </m:r>
                      </m:oMath>
                    </m:oMathPara>
                  </a14:m>
                  <a:endParaRPr kumimoji="1" lang="zh-CN" altLang="en-US" sz="1350">
                    <a:solidFill>
                      <a:schemeClr val="bg1"/>
                    </a:solidFill>
                    <a:latin typeface="+mn-ea"/>
                  </a:endParaRPr>
                </a:p>
              </p:txBody>
            </p:sp>
          </mc:Choice>
          <mc:Fallback xmlns="">
            <p:sp>
              <p:nvSpPr>
                <p:cNvPr id="7" name="文本框 6">
                  <a:extLst>
                    <a:ext uri="{FF2B5EF4-FFF2-40B4-BE49-F238E27FC236}">
                      <a16:creationId xmlns:a16="http://schemas.microsoft.com/office/drawing/2014/main" id="{A91509CF-2C95-9A45-A7C6-26FBED1639FD}"/>
                    </a:ext>
                  </a:extLst>
                </p:cNvPr>
                <p:cNvSpPr txBox="1">
                  <a:spLocks noRot="1" noChangeAspect="1" noMove="1" noResize="1" noEditPoints="1" noAdjustHandles="1" noChangeArrowheads="1" noChangeShapeType="1" noTextEdit="1"/>
                </p:cNvSpPr>
                <p:nvPr/>
              </p:nvSpPr>
              <p:spPr>
                <a:xfrm>
                  <a:off x="4665446" y="3196126"/>
                  <a:ext cx="1689280" cy="277853"/>
                </a:xfrm>
                <a:prstGeom prst="rect">
                  <a:avLst/>
                </a:prstGeom>
                <a:blipFill>
                  <a:blip r:embed="rId6"/>
                  <a:stretch>
                    <a:fillRect t="-5882" b="-47059"/>
                  </a:stretch>
                </a:blipFill>
              </p:spPr>
              <p:txBody>
                <a:bodyPr/>
                <a:lstStyle/>
                <a:p>
                  <a:r>
                    <a:rPr lang="zh-CN" altLang="en-US">
                      <a:noFill/>
                    </a:rPr>
                    <a:t> </a:t>
                  </a:r>
                </a:p>
              </p:txBody>
            </p:sp>
          </mc:Fallback>
        </mc:AlternateContent>
      </p:grpSp>
      <p:grpSp>
        <p:nvGrpSpPr>
          <p:cNvPr id="49" name="组合 48">
            <a:extLst>
              <a:ext uri="{FF2B5EF4-FFF2-40B4-BE49-F238E27FC236}">
                <a16:creationId xmlns:a16="http://schemas.microsoft.com/office/drawing/2014/main" id="{5F4EE1CA-B078-C54A-8514-6A5CBF8C23C4}"/>
              </a:ext>
            </a:extLst>
          </p:cNvPr>
          <p:cNvGrpSpPr/>
          <p:nvPr/>
        </p:nvGrpSpPr>
        <p:grpSpPr>
          <a:xfrm>
            <a:off x="4586677" y="1473401"/>
            <a:ext cx="2301428" cy="1173981"/>
            <a:chOff x="6115570" y="1964534"/>
            <a:chExt cx="3068570" cy="1565308"/>
          </a:xfrm>
        </p:grpSpPr>
        <p:pic>
          <p:nvPicPr>
            <p:cNvPr id="4" name="图片 3">
              <a:extLst>
                <a:ext uri="{FF2B5EF4-FFF2-40B4-BE49-F238E27FC236}">
                  <a16:creationId xmlns:a16="http://schemas.microsoft.com/office/drawing/2014/main" id="{ED482C74-60B5-BB4E-8038-007BD6AF951D}"/>
                </a:ext>
              </a:extLst>
            </p:cNvPr>
            <p:cNvPicPr>
              <a:picLocks noChangeAspect="1"/>
            </p:cNvPicPr>
            <p:nvPr/>
          </p:nvPicPr>
          <p:blipFill>
            <a:blip r:embed="rId5"/>
            <a:stretch>
              <a:fillRect/>
            </a:stretch>
          </p:blipFill>
          <p:spPr>
            <a:xfrm>
              <a:off x="6115570" y="1964534"/>
              <a:ext cx="2784340" cy="1565308"/>
            </a:xfrm>
            <a:prstGeom prst="rect">
              <a:avLst/>
            </a:prstGeom>
          </p:spPr>
        </p:pic>
        <mc:AlternateContent xmlns:mc="http://schemas.openxmlformats.org/markup-compatibility/2006" xmlns:a14="http://schemas.microsoft.com/office/drawing/2010/main">
          <mc:Choice Requires="a14">
            <p:sp>
              <p:nvSpPr>
                <p:cNvPr id="8" name="文本框 7">
                  <a:extLst>
                    <a:ext uri="{FF2B5EF4-FFF2-40B4-BE49-F238E27FC236}">
                      <a16:creationId xmlns:a16="http://schemas.microsoft.com/office/drawing/2014/main" id="{469BA3D8-DB93-F440-9A91-4EF7A20E3F67}"/>
                    </a:ext>
                  </a:extLst>
                </p:cNvPr>
                <p:cNvSpPr txBox="1"/>
                <p:nvPr/>
              </p:nvSpPr>
              <p:spPr>
                <a:xfrm>
                  <a:off x="7494860" y="3200621"/>
                  <a:ext cx="1689280" cy="276999"/>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p>
                          <m:sSupPr>
                            <m:ctrlPr>
                              <a:rPr kumimoji="1" lang="en-US" altLang="zh-CN" sz="1350" i="1">
                                <a:solidFill>
                                  <a:schemeClr val="bg1"/>
                                </a:solidFill>
                                <a:latin typeface="Cambria Math" panose="02040503050406030204" pitchFamily="18" charset="0"/>
                              </a:rPr>
                            </m:ctrlPr>
                          </m:sSupPr>
                          <m:e>
                            <m:r>
                              <a:rPr kumimoji="1" lang="en-US" altLang="zh-CN" sz="1350" i="1">
                                <a:solidFill>
                                  <a:schemeClr val="bg1"/>
                                </a:solidFill>
                                <a:latin typeface="Cambria Math" panose="02040503050406030204" pitchFamily="18" charset="0"/>
                              </a:rPr>
                              <m:t>𝑥</m:t>
                            </m:r>
                          </m:e>
                          <m:sup>
                            <m:r>
                              <a:rPr kumimoji="1" lang="en-US" altLang="zh-CN" sz="1350" i="1">
                                <a:solidFill>
                                  <a:schemeClr val="bg1"/>
                                </a:solidFill>
                                <a:latin typeface="Cambria Math" panose="02040503050406030204" pitchFamily="18" charset="0"/>
                              </a:rPr>
                              <m:t>𝐵</m:t>
                            </m:r>
                          </m:sup>
                        </m:sSup>
                        <m:r>
                          <a:rPr kumimoji="1" lang="en-US" altLang="zh-CN" sz="1350" i="1">
                            <a:solidFill>
                              <a:schemeClr val="bg1"/>
                            </a:solidFill>
                            <a:latin typeface="Cambria Math" panose="02040503050406030204" pitchFamily="18" charset="0"/>
                          </a:rPr>
                          <m:t>:</m:t>
                        </m:r>
                        <m:r>
                          <a:rPr kumimoji="1" lang="en-US" altLang="zh-CN" sz="1350">
                            <a:solidFill>
                              <a:schemeClr val="bg1"/>
                            </a:solidFill>
                            <a:latin typeface="Cambria Math" panose="02040503050406030204" pitchFamily="18" charset="0"/>
                          </a:rPr>
                          <m:t>32 </m:t>
                        </m:r>
                        <m:r>
                          <m:rPr>
                            <m:sty m:val="p"/>
                          </m:rPr>
                          <a:rPr kumimoji="1" lang="en-US" altLang="zh-CN" sz="1350">
                            <a:solidFill>
                              <a:schemeClr val="bg1"/>
                            </a:solidFill>
                            <a:latin typeface="Cambria Math" panose="02040503050406030204" pitchFamily="18" charset="0"/>
                          </a:rPr>
                          <m:t>spp</m:t>
                        </m:r>
                      </m:oMath>
                    </m:oMathPara>
                  </a14:m>
                  <a:endParaRPr kumimoji="1" lang="zh-CN" altLang="en-US" sz="1350">
                    <a:solidFill>
                      <a:schemeClr val="bg1"/>
                    </a:solidFill>
                    <a:latin typeface="+mn-ea"/>
                  </a:endParaRPr>
                </a:p>
              </p:txBody>
            </p:sp>
          </mc:Choice>
          <mc:Fallback xmlns="">
            <p:sp>
              <p:nvSpPr>
                <p:cNvPr id="8" name="文本框 7">
                  <a:extLst>
                    <a:ext uri="{FF2B5EF4-FFF2-40B4-BE49-F238E27FC236}">
                      <a16:creationId xmlns:a16="http://schemas.microsoft.com/office/drawing/2014/main" id="{469BA3D8-DB93-F440-9A91-4EF7A20E3F67}"/>
                    </a:ext>
                  </a:extLst>
                </p:cNvPr>
                <p:cNvSpPr txBox="1">
                  <a:spLocks noRot="1" noChangeAspect="1" noMove="1" noResize="1" noEditPoints="1" noAdjustHandles="1" noChangeArrowheads="1" noChangeShapeType="1" noTextEdit="1"/>
                </p:cNvSpPr>
                <p:nvPr/>
              </p:nvSpPr>
              <p:spPr>
                <a:xfrm>
                  <a:off x="7494860" y="3200621"/>
                  <a:ext cx="1689280" cy="276999"/>
                </a:xfrm>
                <a:prstGeom prst="rect">
                  <a:avLst/>
                </a:prstGeom>
                <a:blipFill>
                  <a:blip r:embed="rId7"/>
                  <a:stretch>
                    <a:fillRect t="-11765" b="-41176"/>
                  </a:stretch>
                </a:blipFill>
              </p:spPr>
              <p:txBody>
                <a:bodyPr/>
                <a:lstStyle/>
                <a:p>
                  <a:r>
                    <a:rPr lang="zh-CN" altLang="en-US">
                      <a:noFill/>
                    </a:rPr>
                    <a:t> </a:t>
                  </a:r>
                </a:p>
              </p:txBody>
            </p:sp>
          </mc:Fallback>
        </mc:AlternateContent>
      </p:grpSp>
      <p:sp>
        <p:nvSpPr>
          <p:cNvPr id="14" name="圆角矩形 13">
            <a:extLst>
              <a:ext uri="{FF2B5EF4-FFF2-40B4-BE49-F238E27FC236}">
                <a16:creationId xmlns:a16="http://schemas.microsoft.com/office/drawing/2014/main" id="{DC563767-FE06-9348-968B-13B6A803634E}"/>
              </a:ext>
            </a:extLst>
          </p:cNvPr>
          <p:cNvSpPr/>
          <p:nvPr/>
        </p:nvSpPr>
        <p:spPr>
          <a:xfrm>
            <a:off x="3644021" y="2816965"/>
            <a:ext cx="1855959" cy="555539"/>
          </a:xfrm>
          <a:prstGeom prst="roundRect">
            <a:avLst/>
          </a:prstGeom>
          <a:solidFill>
            <a:srgbClr val="A04C4C"/>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kumimoji="1" lang="en-US" altLang="zh-CN" sz="2100" i="1">
                <a:latin typeface="Linux Libertine O" panose="02000503000000000000" pitchFamily="2" charset="0"/>
                <a:ea typeface="Linux Libertine O" panose="02000503000000000000" pitchFamily="2" charset="0"/>
                <a:cs typeface="Linux Libertine O" panose="02000503000000000000" pitchFamily="2" charset="0"/>
              </a:rPr>
              <a:t>Denoiser</a:t>
            </a:r>
            <a:r>
              <a:rPr kumimoji="1" lang="zh-CN" altLang="en-US" sz="2100" i="1">
                <a:latin typeface="Linux Libertine O" panose="02000503000000000000" pitchFamily="2" charset="0"/>
                <a:cs typeface="Linux Libertine O" panose="02000503000000000000" pitchFamily="2" charset="0"/>
              </a:rPr>
              <a:t> </a:t>
            </a:r>
            <a:r>
              <a:rPr kumimoji="1" lang="en-US" altLang="zh-CN" sz="2100" i="1">
                <a:latin typeface="Linux Libertine O" panose="02000503000000000000" pitchFamily="2" charset="0"/>
                <a:ea typeface="Linux Libertine O" panose="02000503000000000000" pitchFamily="2" charset="0"/>
                <a:cs typeface="Linux Libertine O" panose="02000503000000000000" pitchFamily="2" charset="0"/>
              </a:rPr>
              <a:t>1</a:t>
            </a:r>
            <a:endParaRPr kumimoji="1" lang="zh-CN" altLang="en-US" sz="2100" i="1">
              <a:latin typeface="Linux Libertine O" panose="02000503000000000000" pitchFamily="2" charset="0"/>
              <a:cs typeface="Linux Libertine O" panose="02000503000000000000" pitchFamily="2" charset="0"/>
            </a:endParaRPr>
          </a:p>
        </p:txBody>
      </p:sp>
      <p:cxnSp>
        <p:nvCxnSpPr>
          <p:cNvPr id="24" name="直线箭头连接符 23">
            <a:extLst>
              <a:ext uri="{FF2B5EF4-FFF2-40B4-BE49-F238E27FC236}">
                <a16:creationId xmlns:a16="http://schemas.microsoft.com/office/drawing/2014/main" id="{53449663-A7DF-B941-8437-11B291FE0E8A}"/>
              </a:ext>
            </a:extLst>
          </p:cNvPr>
          <p:cNvCxnSpPr>
            <a:cxnSpLocks/>
            <a:stCxn id="3" idx="2"/>
            <a:endCxn id="14" idx="0"/>
          </p:cNvCxnSpPr>
          <p:nvPr/>
        </p:nvCxnSpPr>
        <p:spPr>
          <a:xfrm>
            <a:off x="3508744" y="2644011"/>
            <a:ext cx="1063256" cy="172954"/>
          </a:xfrm>
          <a:prstGeom prst="straightConnector1">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27" name="直线箭头连接符 26">
            <a:extLst>
              <a:ext uri="{FF2B5EF4-FFF2-40B4-BE49-F238E27FC236}">
                <a16:creationId xmlns:a16="http://schemas.microsoft.com/office/drawing/2014/main" id="{ACB2C991-9FC3-6F47-AB55-F1C96C2DB3AB}"/>
              </a:ext>
            </a:extLst>
          </p:cNvPr>
          <p:cNvCxnSpPr>
            <a:cxnSpLocks/>
            <a:stCxn id="14" idx="2"/>
            <a:endCxn id="25" idx="0"/>
          </p:cNvCxnSpPr>
          <p:nvPr/>
        </p:nvCxnSpPr>
        <p:spPr>
          <a:xfrm flipH="1">
            <a:off x="3197932" y="3372504"/>
            <a:ext cx="1374068" cy="197755"/>
          </a:xfrm>
          <a:prstGeom prst="straightConnector1">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32" name="直线箭头连接符 31">
            <a:extLst>
              <a:ext uri="{FF2B5EF4-FFF2-40B4-BE49-F238E27FC236}">
                <a16:creationId xmlns:a16="http://schemas.microsoft.com/office/drawing/2014/main" id="{135174E4-C5CD-D641-8A46-393EF9539D4D}"/>
              </a:ext>
            </a:extLst>
          </p:cNvPr>
          <p:cNvCxnSpPr>
            <a:cxnSpLocks/>
            <a:stCxn id="4" idx="2"/>
            <a:endCxn id="14" idx="0"/>
          </p:cNvCxnSpPr>
          <p:nvPr/>
        </p:nvCxnSpPr>
        <p:spPr>
          <a:xfrm flipH="1">
            <a:off x="4572000" y="2647381"/>
            <a:ext cx="1058805" cy="169583"/>
          </a:xfrm>
          <a:prstGeom prst="straightConnector1">
            <a:avLst/>
          </a:prstGeom>
          <a:ln w="57150">
            <a:solidFill>
              <a:srgbClr val="D59556"/>
            </a:solidFill>
            <a:tailEnd type="triangle"/>
          </a:ln>
        </p:spPr>
        <p:style>
          <a:lnRef idx="1">
            <a:schemeClr val="accent1"/>
          </a:lnRef>
          <a:fillRef idx="0">
            <a:schemeClr val="accent1"/>
          </a:fillRef>
          <a:effectRef idx="0">
            <a:schemeClr val="accent1"/>
          </a:effectRef>
          <a:fontRef idx="minor">
            <a:schemeClr val="tx1"/>
          </a:fontRef>
        </p:style>
      </p:cxnSp>
      <p:cxnSp>
        <p:nvCxnSpPr>
          <p:cNvPr id="35" name="直线箭头连接符 34">
            <a:extLst>
              <a:ext uri="{FF2B5EF4-FFF2-40B4-BE49-F238E27FC236}">
                <a16:creationId xmlns:a16="http://schemas.microsoft.com/office/drawing/2014/main" id="{5E13BE63-3A9B-AE4C-942C-88E9C33AC662}"/>
              </a:ext>
            </a:extLst>
          </p:cNvPr>
          <p:cNvCxnSpPr>
            <a:cxnSpLocks/>
            <a:stCxn id="14" idx="2"/>
            <a:endCxn id="31" idx="0"/>
          </p:cNvCxnSpPr>
          <p:nvPr/>
        </p:nvCxnSpPr>
        <p:spPr>
          <a:xfrm>
            <a:off x="4572000" y="3372504"/>
            <a:ext cx="1374071" cy="197755"/>
          </a:xfrm>
          <a:prstGeom prst="straightConnector1">
            <a:avLst/>
          </a:prstGeom>
          <a:ln w="57150">
            <a:solidFill>
              <a:srgbClr val="D59556"/>
            </a:solidFill>
            <a:tailEnd type="triangle"/>
          </a:ln>
        </p:spPr>
        <p:style>
          <a:lnRef idx="1">
            <a:schemeClr val="accent1"/>
          </a:lnRef>
          <a:fillRef idx="0">
            <a:schemeClr val="accent1"/>
          </a:fillRef>
          <a:effectRef idx="0">
            <a:schemeClr val="accent1"/>
          </a:effectRef>
          <a:fontRef idx="minor">
            <a:schemeClr val="tx1"/>
          </a:fontRef>
        </p:style>
      </p:cxnSp>
      <p:pic>
        <p:nvPicPr>
          <p:cNvPr id="25" name="图片 24">
            <a:extLst>
              <a:ext uri="{FF2B5EF4-FFF2-40B4-BE49-F238E27FC236}">
                <a16:creationId xmlns:a16="http://schemas.microsoft.com/office/drawing/2014/main" id="{B264A4C2-78E7-6C42-B70C-CC2F6B447FCC}"/>
              </a:ext>
            </a:extLst>
          </p:cNvPr>
          <p:cNvPicPr>
            <a:picLocks noChangeAspect="1"/>
          </p:cNvPicPr>
          <p:nvPr/>
        </p:nvPicPr>
        <p:blipFill>
          <a:blip r:embed="rId8"/>
          <a:stretch>
            <a:fillRect/>
          </a:stretch>
        </p:blipFill>
        <p:spPr>
          <a:xfrm>
            <a:off x="2027022" y="3570258"/>
            <a:ext cx="2341820" cy="1317273"/>
          </a:xfrm>
          <a:prstGeom prst="rect">
            <a:avLst/>
          </a:prstGeom>
        </p:spPr>
      </p:pic>
      <mc:AlternateContent xmlns:mc="http://schemas.openxmlformats.org/markup-compatibility/2006" xmlns:a14="http://schemas.microsoft.com/office/drawing/2010/main">
        <mc:Choice Requires="a14">
          <p:sp>
            <p:nvSpPr>
              <p:cNvPr id="40" name="文本框 39">
                <a:extLst>
                  <a:ext uri="{FF2B5EF4-FFF2-40B4-BE49-F238E27FC236}">
                    <a16:creationId xmlns:a16="http://schemas.microsoft.com/office/drawing/2014/main" id="{A1815C7F-6956-AF4C-AED9-FC259B1F0898}"/>
                  </a:ext>
                </a:extLst>
              </p:cNvPr>
              <p:cNvSpPr txBox="1"/>
              <p:nvPr/>
            </p:nvSpPr>
            <p:spPr>
              <a:xfrm>
                <a:off x="3955011" y="4478004"/>
                <a:ext cx="393745" cy="328744"/>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Sup>
                        <m:sSubSupPr>
                          <m:ctrlPr>
                            <a:rPr kumimoji="1" lang="en-US" altLang="zh-CN" sz="2100" i="1">
                              <a:solidFill>
                                <a:schemeClr val="bg1"/>
                              </a:solidFill>
                              <a:latin typeface="Cambria Math" panose="02040503050406030204" pitchFamily="18" charset="0"/>
                            </a:rPr>
                          </m:ctrlPr>
                        </m:sSubSupPr>
                        <m:e>
                          <m:r>
                            <a:rPr kumimoji="1" lang="en-US" altLang="zh-CN" sz="2100" i="1">
                              <a:solidFill>
                                <a:schemeClr val="bg1"/>
                              </a:solidFill>
                              <a:latin typeface="Cambria Math" panose="02040503050406030204" pitchFamily="18" charset="0"/>
                            </a:rPr>
                            <m:t>𝑦</m:t>
                          </m:r>
                        </m:e>
                        <m:sub>
                          <m:r>
                            <a:rPr kumimoji="1" lang="en-US" altLang="zh-CN" sz="2100" i="1">
                              <a:solidFill>
                                <a:schemeClr val="bg1"/>
                              </a:solidFill>
                              <a:latin typeface="Cambria Math" panose="02040503050406030204" pitchFamily="18" charset="0"/>
                            </a:rPr>
                            <m:t>1</m:t>
                          </m:r>
                        </m:sub>
                        <m:sup>
                          <m:r>
                            <a:rPr kumimoji="1" lang="en-US" altLang="zh-CN" sz="2100" i="1">
                              <a:solidFill>
                                <a:schemeClr val="bg1"/>
                              </a:solidFill>
                              <a:latin typeface="Cambria Math" panose="02040503050406030204" pitchFamily="18" charset="0"/>
                            </a:rPr>
                            <m:t>𝐴</m:t>
                          </m:r>
                        </m:sup>
                      </m:sSubSup>
                    </m:oMath>
                  </m:oMathPara>
                </a14:m>
                <a:endParaRPr kumimoji="1" lang="zh-CN" altLang="en-US" sz="2100">
                  <a:solidFill>
                    <a:schemeClr val="bg1"/>
                  </a:solidFill>
                  <a:latin typeface="+mn-ea"/>
                </a:endParaRPr>
              </a:p>
            </p:txBody>
          </p:sp>
        </mc:Choice>
        <mc:Fallback xmlns="">
          <p:sp>
            <p:nvSpPr>
              <p:cNvPr id="40" name="文本框 39">
                <a:extLst>
                  <a:ext uri="{FF2B5EF4-FFF2-40B4-BE49-F238E27FC236}">
                    <a16:creationId xmlns:a16="http://schemas.microsoft.com/office/drawing/2014/main" id="{A1815C7F-6956-AF4C-AED9-FC259B1F0898}"/>
                  </a:ext>
                </a:extLst>
              </p:cNvPr>
              <p:cNvSpPr txBox="1">
                <a:spLocks noRot="1" noChangeAspect="1" noMove="1" noResize="1" noEditPoints="1" noAdjustHandles="1" noChangeArrowheads="1" noChangeShapeType="1" noTextEdit="1"/>
              </p:cNvSpPr>
              <p:nvPr/>
            </p:nvSpPr>
            <p:spPr>
              <a:xfrm>
                <a:off x="3955011" y="4478004"/>
                <a:ext cx="393745" cy="328744"/>
              </a:xfrm>
              <a:prstGeom prst="rect">
                <a:avLst/>
              </a:prstGeom>
              <a:blipFill>
                <a:blip r:embed="rId9"/>
                <a:stretch>
                  <a:fillRect l="-12500" t="-3704" r="-3125" b="-18519"/>
                </a:stretch>
              </a:blipFill>
            </p:spPr>
            <p:txBody>
              <a:bodyPr/>
              <a:lstStyle/>
              <a:p>
                <a:r>
                  <a:rPr lang="zh-CN" altLang="en-US">
                    <a:noFill/>
                  </a:rPr>
                  <a:t> </a:t>
                </a:r>
              </a:p>
            </p:txBody>
          </p:sp>
        </mc:Fallback>
      </mc:AlternateContent>
      <p:pic>
        <p:nvPicPr>
          <p:cNvPr id="31" name="图片 30">
            <a:extLst>
              <a:ext uri="{FF2B5EF4-FFF2-40B4-BE49-F238E27FC236}">
                <a16:creationId xmlns:a16="http://schemas.microsoft.com/office/drawing/2014/main" id="{BD11F251-1124-8547-8FE9-112343182F9F}"/>
              </a:ext>
            </a:extLst>
          </p:cNvPr>
          <p:cNvPicPr>
            <a:picLocks noChangeAspect="1"/>
          </p:cNvPicPr>
          <p:nvPr/>
        </p:nvPicPr>
        <p:blipFill>
          <a:blip r:embed="rId8"/>
          <a:stretch>
            <a:fillRect/>
          </a:stretch>
        </p:blipFill>
        <p:spPr>
          <a:xfrm>
            <a:off x="4775161" y="3570258"/>
            <a:ext cx="2341820" cy="1317274"/>
          </a:xfrm>
          <a:prstGeom prst="rect">
            <a:avLst/>
          </a:prstGeom>
        </p:spPr>
      </p:pic>
      <mc:AlternateContent xmlns:mc="http://schemas.openxmlformats.org/markup-compatibility/2006" xmlns:a14="http://schemas.microsoft.com/office/drawing/2010/main">
        <mc:Choice Requires="a14">
          <p:sp>
            <p:nvSpPr>
              <p:cNvPr id="41" name="文本框 40">
                <a:extLst>
                  <a:ext uri="{FF2B5EF4-FFF2-40B4-BE49-F238E27FC236}">
                    <a16:creationId xmlns:a16="http://schemas.microsoft.com/office/drawing/2014/main" id="{5042A93C-F581-C241-BBBA-DF257E644EC3}"/>
                  </a:ext>
                </a:extLst>
              </p:cNvPr>
              <p:cNvSpPr txBox="1"/>
              <p:nvPr/>
            </p:nvSpPr>
            <p:spPr>
              <a:xfrm>
                <a:off x="6708045" y="4478004"/>
                <a:ext cx="408934" cy="327141"/>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Sup>
                        <m:sSubSupPr>
                          <m:ctrlPr>
                            <a:rPr kumimoji="1" lang="en-US" altLang="zh-CN" sz="2100" i="1">
                              <a:solidFill>
                                <a:schemeClr val="bg1"/>
                              </a:solidFill>
                              <a:latin typeface="Cambria Math" panose="02040503050406030204" pitchFamily="18" charset="0"/>
                            </a:rPr>
                          </m:ctrlPr>
                        </m:sSubSupPr>
                        <m:e>
                          <m:r>
                            <a:rPr kumimoji="1" lang="en-US" altLang="zh-CN" sz="2100" i="1">
                              <a:solidFill>
                                <a:schemeClr val="bg1"/>
                              </a:solidFill>
                              <a:latin typeface="Cambria Math" panose="02040503050406030204" pitchFamily="18" charset="0"/>
                            </a:rPr>
                            <m:t>𝑦</m:t>
                          </m:r>
                        </m:e>
                        <m:sub>
                          <m:r>
                            <a:rPr kumimoji="1" lang="en-US" altLang="zh-CN" sz="2100" i="1">
                              <a:solidFill>
                                <a:schemeClr val="bg1"/>
                              </a:solidFill>
                              <a:latin typeface="Cambria Math" panose="02040503050406030204" pitchFamily="18" charset="0"/>
                            </a:rPr>
                            <m:t>1</m:t>
                          </m:r>
                        </m:sub>
                        <m:sup>
                          <m:r>
                            <a:rPr kumimoji="1" lang="en-US" altLang="zh-CN" sz="2100" i="1">
                              <a:solidFill>
                                <a:schemeClr val="bg1"/>
                              </a:solidFill>
                              <a:latin typeface="Cambria Math" panose="02040503050406030204" pitchFamily="18" charset="0"/>
                            </a:rPr>
                            <m:t>𝐵</m:t>
                          </m:r>
                        </m:sup>
                      </m:sSubSup>
                    </m:oMath>
                  </m:oMathPara>
                </a14:m>
                <a:endParaRPr kumimoji="1" lang="zh-CN" altLang="en-US" sz="2100">
                  <a:solidFill>
                    <a:schemeClr val="bg1"/>
                  </a:solidFill>
                  <a:latin typeface="+mn-ea"/>
                </a:endParaRPr>
              </a:p>
            </p:txBody>
          </p:sp>
        </mc:Choice>
        <mc:Fallback xmlns="">
          <p:sp>
            <p:nvSpPr>
              <p:cNvPr id="41" name="文本框 40">
                <a:extLst>
                  <a:ext uri="{FF2B5EF4-FFF2-40B4-BE49-F238E27FC236}">
                    <a16:creationId xmlns:a16="http://schemas.microsoft.com/office/drawing/2014/main" id="{5042A93C-F581-C241-BBBA-DF257E644EC3}"/>
                  </a:ext>
                </a:extLst>
              </p:cNvPr>
              <p:cNvSpPr txBox="1">
                <a:spLocks noRot="1" noChangeAspect="1" noMove="1" noResize="1" noEditPoints="1" noAdjustHandles="1" noChangeArrowheads="1" noChangeShapeType="1" noTextEdit="1"/>
              </p:cNvSpPr>
              <p:nvPr/>
            </p:nvSpPr>
            <p:spPr>
              <a:xfrm>
                <a:off x="6708045" y="4478004"/>
                <a:ext cx="408934" cy="327141"/>
              </a:xfrm>
              <a:prstGeom prst="rect">
                <a:avLst/>
              </a:prstGeom>
              <a:blipFill>
                <a:blip r:embed="rId10"/>
                <a:stretch>
                  <a:fillRect l="-12121" t="-3704" b="-18519"/>
                </a:stretch>
              </a:blipFill>
            </p:spPr>
            <p:txBody>
              <a:bodyPr/>
              <a:lstStyle/>
              <a:p>
                <a:r>
                  <a:rPr lang="zh-CN" altLang="en-US">
                    <a:noFill/>
                  </a:rPr>
                  <a:t> </a:t>
                </a:r>
              </a:p>
            </p:txBody>
          </p:sp>
        </mc:Fallback>
      </mc:AlternateContent>
      <p:sp>
        <p:nvSpPr>
          <p:cNvPr id="20" name="文本框 19">
            <a:extLst>
              <a:ext uri="{FF2B5EF4-FFF2-40B4-BE49-F238E27FC236}">
                <a16:creationId xmlns:a16="http://schemas.microsoft.com/office/drawing/2014/main" id="{2D5B1F7E-1411-B34E-97F6-F5AA4B1E24E4}"/>
              </a:ext>
            </a:extLst>
          </p:cNvPr>
          <p:cNvSpPr txBox="1"/>
          <p:nvPr/>
        </p:nvSpPr>
        <p:spPr>
          <a:xfrm>
            <a:off x="123825" y="112067"/>
            <a:ext cx="2744662" cy="400110"/>
          </a:xfrm>
          <a:prstGeom prst="rect">
            <a:avLst/>
          </a:prstGeom>
          <a:noFill/>
        </p:spPr>
        <p:txBody>
          <a:bodyPr wrap="none" rtlCol="0">
            <a:spAutoFit/>
          </a:bodyPr>
          <a:lstStyle/>
          <a:p>
            <a:r>
              <a:rPr kumimoji="1" lang="en-US" altLang="zh-CN" sz="2000" i="1">
                <a:solidFill>
                  <a:schemeClr val="tx2">
                    <a:lumMod val="75000"/>
                  </a:schemeClr>
                </a:solidFill>
                <a:latin typeface="Linux Libertine O" panose="02000503000000000000" pitchFamily="2" charset="0"/>
                <a:ea typeface="Linux Libertine O" panose="02000503000000000000" pitchFamily="2" charset="0"/>
                <a:cs typeface="Linux Libertine O" panose="02000503000000000000" pitchFamily="2" charset="0"/>
              </a:rPr>
              <a:t>The Dual-Buffer Strategy</a:t>
            </a:r>
            <a:endParaRPr kumimoji="1" lang="zh-CN" altLang="en-US" sz="2000" i="1">
              <a:solidFill>
                <a:schemeClr val="tx2">
                  <a:lumMod val="75000"/>
                </a:schemeClr>
              </a:solidFill>
              <a:latin typeface="Linux Libertine O" panose="02000503000000000000" pitchFamily="2" charset="0"/>
              <a:cs typeface="Linux Libertine O" panose="02000503000000000000" pitchFamily="2" charset="0"/>
            </a:endParaRPr>
          </a:p>
        </p:txBody>
      </p:sp>
    </p:spTree>
    <p:extLst>
      <p:ext uri="{BB962C8B-B14F-4D97-AF65-F5344CB8AC3E}">
        <p14:creationId xmlns:p14="http://schemas.microsoft.com/office/powerpoint/2010/main" val="32151226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advTm="2877">
        <p159:morph option="byObject"/>
      </p:transition>
    </mc:Choice>
    <mc:Fallback xmlns="">
      <p:transition spd="slow" advTm="287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wipe(left)">
                                      <p:cBhvr>
                                        <p:cTn id="7" dur="500"/>
                                        <p:tgtEl>
                                          <p:spTgt spid="24"/>
                                        </p:tgtEl>
                                      </p:cBhvr>
                                    </p:animEffect>
                                  </p:childTnLst>
                                </p:cTn>
                              </p:par>
                            </p:childTnLst>
                          </p:cTn>
                        </p:par>
                        <p:par>
                          <p:cTn id="8" fill="hold">
                            <p:stCondLst>
                              <p:cond delay="500"/>
                            </p:stCondLst>
                            <p:childTnLst>
                              <p:par>
                                <p:cTn id="9" presetID="22" presetClass="entr" presetSubtype="2" fill="hold" nodeType="afterEffect">
                                  <p:stCondLst>
                                    <p:cond delay="0"/>
                                  </p:stCondLst>
                                  <p:childTnLst>
                                    <p:set>
                                      <p:cBhvr>
                                        <p:cTn id="10" dur="1" fill="hold">
                                          <p:stCondLst>
                                            <p:cond delay="0"/>
                                          </p:stCondLst>
                                        </p:cTn>
                                        <p:tgtEl>
                                          <p:spTgt spid="27"/>
                                        </p:tgtEl>
                                        <p:attrNameLst>
                                          <p:attrName>style.visibility</p:attrName>
                                        </p:attrNameLst>
                                      </p:cBhvr>
                                      <p:to>
                                        <p:strVal val="visible"/>
                                      </p:to>
                                    </p:set>
                                    <p:animEffect transition="in" filter="wipe(right)">
                                      <p:cBhvr>
                                        <p:cTn id="11" dur="500"/>
                                        <p:tgtEl>
                                          <p:spTgt spid="27"/>
                                        </p:tgtEl>
                                      </p:cBhvr>
                                    </p:animEffect>
                                  </p:childTnLst>
                                </p:cTn>
                              </p:par>
                            </p:childTnLst>
                          </p:cTn>
                        </p:par>
                        <p:par>
                          <p:cTn id="12" fill="hold">
                            <p:stCondLst>
                              <p:cond delay="1000"/>
                            </p:stCondLst>
                            <p:childTnLst>
                              <p:par>
                                <p:cTn id="13" presetID="22" presetClass="entr" presetSubtype="2" fill="hold" nodeType="afterEffect">
                                  <p:stCondLst>
                                    <p:cond delay="0"/>
                                  </p:stCondLst>
                                  <p:childTnLst>
                                    <p:set>
                                      <p:cBhvr>
                                        <p:cTn id="14" dur="1" fill="hold">
                                          <p:stCondLst>
                                            <p:cond delay="0"/>
                                          </p:stCondLst>
                                        </p:cTn>
                                        <p:tgtEl>
                                          <p:spTgt spid="32"/>
                                        </p:tgtEl>
                                        <p:attrNameLst>
                                          <p:attrName>style.visibility</p:attrName>
                                        </p:attrNameLst>
                                      </p:cBhvr>
                                      <p:to>
                                        <p:strVal val="visible"/>
                                      </p:to>
                                    </p:set>
                                    <p:animEffect transition="in" filter="wipe(right)">
                                      <p:cBhvr>
                                        <p:cTn id="15" dur="500"/>
                                        <p:tgtEl>
                                          <p:spTgt spid="32"/>
                                        </p:tgtEl>
                                      </p:cBhvr>
                                    </p:animEffect>
                                  </p:childTnLst>
                                </p:cTn>
                              </p:par>
                            </p:childTnLst>
                          </p:cTn>
                        </p:par>
                        <p:par>
                          <p:cTn id="16" fill="hold">
                            <p:stCondLst>
                              <p:cond delay="1500"/>
                            </p:stCondLst>
                            <p:childTnLst>
                              <p:par>
                                <p:cTn id="17" presetID="22" presetClass="entr" presetSubtype="8" fill="hold" nodeType="afterEffect">
                                  <p:stCondLst>
                                    <p:cond delay="0"/>
                                  </p:stCondLst>
                                  <p:childTnLst>
                                    <p:set>
                                      <p:cBhvr>
                                        <p:cTn id="18" dur="1" fill="hold">
                                          <p:stCondLst>
                                            <p:cond delay="0"/>
                                          </p:stCondLst>
                                        </p:cTn>
                                        <p:tgtEl>
                                          <p:spTgt spid="35"/>
                                        </p:tgtEl>
                                        <p:attrNameLst>
                                          <p:attrName>style.visibility</p:attrName>
                                        </p:attrNameLst>
                                      </p:cBhvr>
                                      <p:to>
                                        <p:strVal val="visible"/>
                                      </p:to>
                                    </p:set>
                                    <p:animEffect transition="in" filter="wipe(left)">
                                      <p:cBhvr>
                                        <p:cTn id="19"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a:extLst>
              <a:ext uri="{FF2B5EF4-FFF2-40B4-BE49-F238E27FC236}">
                <a16:creationId xmlns:a16="http://schemas.microsoft.com/office/drawing/2014/main" id="{99FF4714-57E8-964E-BFC5-231F33A01B89}"/>
              </a:ext>
            </a:extLst>
          </p:cNvPr>
          <p:cNvPicPr>
            <a:picLocks noChangeAspect="1"/>
          </p:cNvPicPr>
          <p:nvPr/>
        </p:nvPicPr>
        <p:blipFill>
          <a:blip r:embed="rId3"/>
          <a:stretch>
            <a:fillRect/>
          </a:stretch>
        </p:blipFill>
        <p:spPr>
          <a:xfrm>
            <a:off x="3527873" y="252273"/>
            <a:ext cx="2088255" cy="1174247"/>
          </a:xfrm>
          <a:prstGeom prst="rect">
            <a:avLst/>
          </a:prstGeom>
        </p:spPr>
      </p:pic>
      <mc:AlternateContent xmlns:mc="http://schemas.openxmlformats.org/markup-compatibility/2006" xmlns:a14="http://schemas.microsoft.com/office/drawing/2010/main">
        <mc:Choice Requires="a14">
          <p:sp>
            <p:nvSpPr>
              <p:cNvPr id="6" name="文本框 5">
                <a:extLst>
                  <a:ext uri="{FF2B5EF4-FFF2-40B4-BE49-F238E27FC236}">
                    <a16:creationId xmlns:a16="http://schemas.microsoft.com/office/drawing/2014/main" id="{8ECF54CE-E79C-BF43-9147-2EDC1258DFFE}"/>
                  </a:ext>
                </a:extLst>
              </p:cNvPr>
              <p:cNvSpPr txBox="1"/>
              <p:nvPr/>
            </p:nvSpPr>
            <p:spPr>
              <a:xfrm>
                <a:off x="4607753" y="1177625"/>
                <a:ext cx="1266959" cy="207749"/>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kumimoji="1" lang="en-US" altLang="zh-CN" sz="1350" i="1">
                          <a:solidFill>
                            <a:schemeClr val="bg1"/>
                          </a:solidFill>
                          <a:latin typeface="Cambria Math" panose="02040503050406030204" pitchFamily="18" charset="0"/>
                        </a:rPr>
                        <m:t>𝑥</m:t>
                      </m:r>
                      <m:r>
                        <a:rPr kumimoji="1" lang="en-US" altLang="zh-CN" sz="1350" i="1">
                          <a:solidFill>
                            <a:schemeClr val="bg1"/>
                          </a:solidFill>
                          <a:latin typeface="Cambria Math" panose="02040503050406030204" pitchFamily="18" charset="0"/>
                        </a:rPr>
                        <m:t>:64</m:t>
                      </m:r>
                      <m:r>
                        <a:rPr kumimoji="1" lang="en-US" altLang="zh-CN" sz="1350">
                          <a:solidFill>
                            <a:schemeClr val="bg1"/>
                          </a:solidFill>
                          <a:latin typeface="Cambria Math" panose="02040503050406030204" pitchFamily="18" charset="0"/>
                        </a:rPr>
                        <m:t> </m:t>
                      </m:r>
                      <m:r>
                        <m:rPr>
                          <m:sty m:val="p"/>
                        </m:rPr>
                        <a:rPr kumimoji="1" lang="en-US" altLang="zh-CN" sz="1350">
                          <a:solidFill>
                            <a:schemeClr val="bg1"/>
                          </a:solidFill>
                          <a:latin typeface="Cambria Math" panose="02040503050406030204" pitchFamily="18" charset="0"/>
                        </a:rPr>
                        <m:t>spp</m:t>
                      </m:r>
                    </m:oMath>
                  </m:oMathPara>
                </a14:m>
                <a:endParaRPr kumimoji="1" lang="zh-CN" altLang="en-US" sz="1350">
                  <a:solidFill>
                    <a:schemeClr val="bg1"/>
                  </a:solidFill>
                  <a:latin typeface="+mn-ea"/>
                </a:endParaRPr>
              </a:p>
            </p:txBody>
          </p:sp>
        </mc:Choice>
        <mc:Fallback xmlns="">
          <p:sp>
            <p:nvSpPr>
              <p:cNvPr id="6" name="文本框 5">
                <a:extLst>
                  <a:ext uri="{FF2B5EF4-FFF2-40B4-BE49-F238E27FC236}">
                    <a16:creationId xmlns:a16="http://schemas.microsoft.com/office/drawing/2014/main" id="{8ECF54CE-E79C-BF43-9147-2EDC1258DFFE}"/>
                  </a:ext>
                </a:extLst>
              </p:cNvPr>
              <p:cNvSpPr txBox="1">
                <a:spLocks noRot="1" noChangeAspect="1" noMove="1" noResize="1" noEditPoints="1" noAdjustHandles="1" noChangeArrowheads="1" noChangeShapeType="1" noTextEdit="1"/>
              </p:cNvSpPr>
              <p:nvPr/>
            </p:nvSpPr>
            <p:spPr>
              <a:xfrm>
                <a:off x="4607753" y="1177625"/>
                <a:ext cx="1266959" cy="207749"/>
              </a:xfrm>
              <a:prstGeom prst="rect">
                <a:avLst/>
              </a:prstGeom>
              <a:blipFill>
                <a:blip r:embed="rId4"/>
                <a:stretch>
                  <a:fillRect t="-5882" b="-47059"/>
                </a:stretch>
              </a:blipFill>
            </p:spPr>
            <p:txBody>
              <a:bodyPr/>
              <a:lstStyle/>
              <a:p>
                <a:r>
                  <a:rPr lang="zh-CN" altLang="en-US">
                    <a:noFill/>
                  </a:rPr>
                  <a:t> </a:t>
                </a:r>
              </a:p>
            </p:txBody>
          </p:sp>
        </mc:Fallback>
      </mc:AlternateContent>
      <p:grpSp>
        <p:nvGrpSpPr>
          <p:cNvPr id="15" name="组合 14">
            <a:extLst>
              <a:ext uri="{FF2B5EF4-FFF2-40B4-BE49-F238E27FC236}">
                <a16:creationId xmlns:a16="http://schemas.microsoft.com/office/drawing/2014/main" id="{41C5EEEF-3353-2943-9B31-E38745CACD32}"/>
              </a:ext>
            </a:extLst>
          </p:cNvPr>
          <p:cNvGrpSpPr/>
          <p:nvPr/>
        </p:nvGrpSpPr>
        <p:grpSpPr>
          <a:xfrm>
            <a:off x="2464617" y="1470029"/>
            <a:ext cx="2301428" cy="1173981"/>
            <a:chOff x="3286156" y="1960039"/>
            <a:chExt cx="3068570" cy="1565308"/>
          </a:xfrm>
        </p:grpSpPr>
        <p:pic>
          <p:nvPicPr>
            <p:cNvPr id="3" name="图片 2">
              <a:extLst>
                <a:ext uri="{FF2B5EF4-FFF2-40B4-BE49-F238E27FC236}">
                  <a16:creationId xmlns:a16="http://schemas.microsoft.com/office/drawing/2014/main" id="{1343B0F4-A86D-D449-AD89-93D245FC72A8}"/>
                </a:ext>
              </a:extLst>
            </p:cNvPr>
            <p:cNvPicPr>
              <a:picLocks noChangeAspect="1"/>
            </p:cNvPicPr>
            <p:nvPr/>
          </p:nvPicPr>
          <p:blipFill>
            <a:blip r:embed="rId5"/>
            <a:stretch>
              <a:fillRect/>
            </a:stretch>
          </p:blipFill>
          <p:spPr>
            <a:xfrm>
              <a:off x="3286156" y="1960039"/>
              <a:ext cx="2784340" cy="1565308"/>
            </a:xfrm>
            <a:prstGeom prst="rect">
              <a:avLst/>
            </a:prstGeom>
          </p:spPr>
        </p:pic>
        <mc:AlternateContent xmlns:mc="http://schemas.openxmlformats.org/markup-compatibility/2006" xmlns:a14="http://schemas.microsoft.com/office/drawing/2010/main">
          <mc:Choice Requires="a14">
            <p:sp>
              <p:nvSpPr>
                <p:cNvPr id="7" name="文本框 6">
                  <a:extLst>
                    <a:ext uri="{FF2B5EF4-FFF2-40B4-BE49-F238E27FC236}">
                      <a16:creationId xmlns:a16="http://schemas.microsoft.com/office/drawing/2014/main" id="{A91509CF-2C95-9A45-A7C6-26FBED1639FD}"/>
                    </a:ext>
                  </a:extLst>
                </p:cNvPr>
                <p:cNvSpPr txBox="1"/>
                <p:nvPr/>
              </p:nvSpPr>
              <p:spPr>
                <a:xfrm>
                  <a:off x="4665446" y="3196126"/>
                  <a:ext cx="1689280" cy="277853"/>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p>
                          <m:sSupPr>
                            <m:ctrlPr>
                              <a:rPr kumimoji="1" lang="en-US" altLang="zh-CN" sz="1350" i="1">
                                <a:solidFill>
                                  <a:schemeClr val="bg1"/>
                                </a:solidFill>
                                <a:latin typeface="Cambria Math" panose="02040503050406030204" pitchFamily="18" charset="0"/>
                              </a:rPr>
                            </m:ctrlPr>
                          </m:sSupPr>
                          <m:e>
                            <m:r>
                              <a:rPr kumimoji="1" lang="en-US" altLang="zh-CN" sz="1350" i="1">
                                <a:solidFill>
                                  <a:schemeClr val="bg1"/>
                                </a:solidFill>
                                <a:latin typeface="Cambria Math" panose="02040503050406030204" pitchFamily="18" charset="0"/>
                              </a:rPr>
                              <m:t>𝑥</m:t>
                            </m:r>
                          </m:e>
                          <m:sup>
                            <m:r>
                              <a:rPr kumimoji="1" lang="en-US" altLang="zh-CN" sz="1350" i="1">
                                <a:solidFill>
                                  <a:schemeClr val="bg1"/>
                                </a:solidFill>
                                <a:latin typeface="Cambria Math" panose="02040503050406030204" pitchFamily="18" charset="0"/>
                              </a:rPr>
                              <m:t>𝐴</m:t>
                            </m:r>
                          </m:sup>
                        </m:sSup>
                        <m:r>
                          <a:rPr kumimoji="1" lang="en-US" altLang="zh-CN" sz="1350" i="1">
                            <a:solidFill>
                              <a:schemeClr val="bg1"/>
                            </a:solidFill>
                            <a:latin typeface="Cambria Math" panose="02040503050406030204" pitchFamily="18" charset="0"/>
                          </a:rPr>
                          <m:t>:</m:t>
                        </m:r>
                        <m:r>
                          <a:rPr kumimoji="1" lang="en-US" altLang="zh-CN" sz="1350">
                            <a:solidFill>
                              <a:schemeClr val="bg1"/>
                            </a:solidFill>
                            <a:latin typeface="Cambria Math" panose="02040503050406030204" pitchFamily="18" charset="0"/>
                          </a:rPr>
                          <m:t>32 </m:t>
                        </m:r>
                        <m:r>
                          <m:rPr>
                            <m:sty m:val="p"/>
                          </m:rPr>
                          <a:rPr kumimoji="1" lang="en-US" altLang="zh-CN" sz="1350">
                            <a:solidFill>
                              <a:schemeClr val="bg1"/>
                            </a:solidFill>
                            <a:latin typeface="Cambria Math" panose="02040503050406030204" pitchFamily="18" charset="0"/>
                          </a:rPr>
                          <m:t>spp</m:t>
                        </m:r>
                      </m:oMath>
                    </m:oMathPara>
                  </a14:m>
                  <a:endParaRPr kumimoji="1" lang="zh-CN" altLang="en-US" sz="1350">
                    <a:solidFill>
                      <a:schemeClr val="bg1"/>
                    </a:solidFill>
                    <a:latin typeface="+mn-ea"/>
                  </a:endParaRPr>
                </a:p>
              </p:txBody>
            </p:sp>
          </mc:Choice>
          <mc:Fallback xmlns="">
            <p:sp>
              <p:nvSpPr>
                <p:cNvPr id="7" name="文本框 6">
                  <a:extLst>
                    <a:ext uri="{FF2B5EF4-FFF2-40B4-BE49-F238E27FC236}">
                      <a16:creationId xmlns:a16="http://schemas.microsoft.com/office/drawing/2014/main" id="{A91509CF-2C95-9A45-A7C6-26FBED1639FD}"/>
                    </a:ext>
                  </a:extLst>
                </p:cNvPr>
                <p:cNvSpPr txBox="1">
                  <a:spLocks noRot="1" noChangeAspect="1" noMove="1" noResize="1" noEditPoints="1" noAdjustHandles="1" noChangeArrowheads="1" noChangeShapeType="1" noTextEdit="1"/>
                </p:cNvSpPr>
                <p:nvPr/>
              </p:nvSpPr>
              <p:spPr>
                <a:xfrm>
                  <a:off x="4665446" y="3196126"/>
                  <a:ext cx="1689280" cy="277853"/>
                </a:xfrm>
                <a:prstGeom prst="rect">
                  <a:avLst/>
                </a:prstGeom>
                <a:blipFill>
                  <a:blip r:embed="rId6"/>
                  <a:stretch>
                    <a:fillRect t="-5882" b="-47059"/>
                  </a:stretch>
                </a:blipFill>
              </p:spPr>
              <p:txBody>
                <a:bodyPr/>
                <a:lstStyle/>
                <a:p>
                  <a:r>
                    <a:rPr lang="zh-CN" altLang="en-US">
                      <a:noFill/>
                    </a:rPr>
                    <a:t> </a:t>
                  </a:r>
                </a:p>
              </p:txBody>
            </p:sp>
          </mc:Fallback>
        </mc:AlternateContent>
      </p:grpSp>
      <p:grpSp>
        <p:nvGrpSpPr>
          <p:cNvPr id="16" name="组合 15">
            <a:extLst>
              <a:ext uri="{FF2B5EF4-FFF2-40B4-BE49-F238E27FC236}">
                <a16:creationId xmlns:a16="http://schemas.microsoft.com/office/drawing/2014/main" id="{DEDE3D3E-B3A1-A94B-99C2-9DE201AC4335}"/>
              </a:ext>
            </a:extLst>
          </p:cNvPr>
          <p:cNvGrpSpPr/>
          <p:nvPr/>
        </p:nvGrpSpPr>
        <p:grpSpPr>
          <a:xfrm>
            <a:off x="4586677" y="1473401"/>
            <a:ext cx="2301428" cy="1173981"/>
            <a:chOff x="6115570" y="1964534"/>
            <a:chExt cx="3068570" cy="1565308"/>
          </a:xfrm>
        </p:grpSpPr>
        <p:pic>
          <p:nvPicPr>
            <p:cNvPr id="4" name="图片 3">
              <a:extLst>
                <a:ext uri="{FF2B5EF4-FFF2-40B4-BE49-F238E27FC236}">
                  <a16:creationId xmlns:a16="http://schemas.microsoft.com/office/drawing/2014/main" id="{ED482C74-60B5-BB4E-8038-007BD6AF951D}"/>
                </a:ext>
              </a:extLst>
            </p:cNvPr>
            <p:cNvPicPr>
              <a:picLocks noChangeAspect="1"/>
            </p:cNvPicPr>
            <p:nvPr/>
          </p:nvPicPr>
          <p:blipFill>
            <a:blip r:embed="rId5"/>
            <a:stretch>
              <a:fillRect/>
            </a:stretch>
          </p:blipFill>
          <p:spPr>
            <a:xfrm>
              <a:off x="6115570" y="1964534"/>
              <a:ext cx="2784340" cy="1565308"/>
            </a:xfrm>
            <a:prstGeom prst="rect">
              <a:avLst/>
            </a:prstGeom>
          </p:spPr>
        </p:pic>
        <mc:AlternateContent xmlns:mc="http://schemas.openxmlformats.org/markup-compatibility/2006" xmlns:a14="http://schemas.microsoft.com/office/drawing/2010/main">
          <mc:Choice Requires="a14">
            <p:sp>
              <p:nvSpPr>
                <p:cNvPr id="8" name="文本框 7">
                  <a:extLst>
                    <a:ext uri="{FF2B5EF4-FFF2-40B4-BE49-F238E27FC236}">
                      <a16:creationId xmlns:a16="http://schemas.microsoft.com/office/drawing/2014/main" id="{469BA3D8-DB93-F440-9A91-4EF7A20E3F67}"/>
                    </a:ext>
                  </a:extLst>
                </p:cNvPr>
                <p:cNvSpPr txBox="1"/>
                <p:nvPr/>
              </p:nvSpPr>
              <p:spPr>
                <a:xfrm>
                  <a:off x="7494860" y="3200621"/>
                  <a:ext cx="1689280" cy="276999"/>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p>
                          <m:sSupPr>
                            <m:ctrlPr>
                              <a:rPr kumimoji="1" lang="en-US" altLang="zh-CN" sz="1350" i="1">
                                <a:solidFill>
                                  <a:schemeClr val="bg1"/>
                                </a:solidFill>
                                <a:latin typeface="Cambria Math" panose="02040503050406030204" pitchFamily="18" charset="0"/>
                              </a:rPr>
                            </m:ctrlPr>
                          </m:sSupPr>
                          <m:e>
                            <m:r>
                              <a:rPr kumimoji="1" lang="en-US" altLang="zh-CN" sz="1350" i="1">
                                <a:solidFill>
                                  <a:schemeClr val="bg1"/>
                                </a:solidFill>
                                <a:latin typeface="Cambria Math" panose="02040503050406030204" pitchFamily="18" charset="0"/>
                              </a:rPr>
                              <m:t>𝑥</m:t>
                            </m:r>
                          </m:e>
                          <m:sup>
                            <m:r>
                              <a:rPr kumimoji="1" lang="en-US" altLang="zh-CN" sz="1350" i="1">
                                <a:solidFill>
                                  <a:schemeClr val="bg1"/>
                                </a:solidFill>
                                <a:latin typeface="Cambria Math" panose="02040503050406030204" pitchFamily="18" charset="0"/>
                              </a:rPr>
                              <m:t>𝐵</m:t>
                            </m:r>
                          </m:sup>
                        </m:sSup>
                        <m:r>
                          <a:rPr kumimoji="1" lang="en-US" altLang="zh-CN" sz="1350" i="1">
                            <a:solidFill>
                              <a:schemeClr val="bg1"/>
                            </a:solidFill>
                            <a:latin typeface="Cambria Math" panose="02040503050406030204" pitchFamily="18" charset="0"/>
                          </a:rPr>
                          <m:t>:</m:t>
                        </m:r>
                        <m:r>
                          <a:rPr kumimoji="1" lang="en-US" altLang="zh-CN" sz="1350">
                            <a:solidFill>
                              <a:schemeClr val="bg1"/>
                            </a:solidFill>
                            <a:latin typeface="Cambria Math" panose="02040503050406030204" pitchFamily="18" charset="0"/>
                          </a:rPr>
                          <m:t>32 </m:t>
                        </m:r>
                        <m:r>
                          <m:rPr>
                            <m:sty m:val="p"/>
                          </m:rPr>
                          <a:rPr kumimoji="1" lang="en-US" altLang="zh-CN" sz="1350">
                            <a:solidFill>
                              <a:schemeClr val="bg1"/>
                            </a:solidFill>
                            <a:latin typeface="Cambria Math" panose="02040503050406030204" pitchFamily="18" charset="0"/>
                          </a:rPr>
                          <m:t>spp</m:t>
                        </m:r>
                      </m:oMath>
                    </m:oMathPara>
                  </a14:m>
                  <a:endParaRPr kumimoji="1" lang="zh-CN" altLang="en-US" sz="1350">
                    <a:solidFill>
                      <a:schemeClr val="bg1"/>
                    </a:solidFill>
                    <a:latin typeface="+mn-ea"/>
                  </a:endParaRPr>
                </a:p>
              </p:txBody>
            </p:sp>
          </mc:Choice>
          <mc:Fallback xmlns="">
            <p:sp>
              <p:nvSpPr>
                <p:cNvPr id="8" name="文本框 7">
                  <a:extLst>
                    <a:ext uri="{FF2B5EF4-FFF2-40B4-BE49-F238E27FC236}">
                      <a16:creationId xmlns:a16="http://schemas.microsoft.com/office/drawing/2014/main" id="{469BA3D8-DB93-F440-9A91-4EF7A20E3F67}"/>
                    </a:ext>
                  </a:extLst>
                </p:cNvPr>
                <p:cNvSpPr txBox="1">
                  <a:spLocks noRot="1" noChangeAspect="1" noMove="1" noResize="1" noEditPoints="1" noAdjustHandles="1" noChangeArrowheads="1" noChangeShapeType="1" noTextEdit="1"/>
                </p:cNvSpPr>
                <p:nvPr/>
              </p:nvSpPr>
              <p:spPr>
                <a:xfrm>
                  <a:off x="7494860" y="3200621"/>
                  <a:ext cx="1689280" cy="276999"/>
                </a:xfrm>
                <a:prstGeom prst="rect">
                  <a:avLst/>
                </a:prstGeom>
                <a:blipFill>
                  <a:blip r:embed="rId7"/>
                  <a:stretch>
                    <a:fillRect t="-11765" b="-41176"/>
                  </a:stretch>
                </a:blipFill>
              </p:spPr>
              <p:txBody>
                <a:bodyPr/>
                <a:lstStyle/>
                <a:p>
                  <a:r>
                    <a:rPr lang="zh-CN" altLang="en-US">
                      <a:noFill/>
                    </a:rPr>
                    <a:t> </a:t>
                  </a:r>
                </a:p>
              </p:txBody>
            </p:sp>
          </mc:Fallback>
        </mc:AlternateContent>
      </p:grpSp>
      <p:sp>
        <p:nvSpPr>
          <p:cNvPr id="14" name="圆角矩形 13">
            <a:extLst>
              <a:ext uri="{FF2B5EF4-FFF2-40B4-BE49-F238E27FC236}">
                <a16:creationId xmlns:a16="http://schemas.microsoft.com/office/drawing/2014/main" id="{DC563767-FE06-9348-968B-13B6A803634E}"/>
              </a:ext>
            </a:extLst>
          </p:cNvPr>
          <p:cNvSpPr/>
          <p:nvPr/>
        </p:nvSpPr>
        <p:spPr>
          <a:xfrm>
            <a:off x="1341972" y="2993572"/>
            <a:ext cx="1855959" cy="555539"/>
          </a:xfrm>
          <a:prstGeom prst="roundRect">
            <a:avLst/>
          </a:prstGeom>
          <a:solidFill>
            <a:srgbClr val="A04C4C"/>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kumimoji="1" lang="en-US" altLang="zh-CN" sz="2100" i="1">
                <a:latin typeface="Linux Libertine O" panose="02000503000000000000" pitchFamily="2" charset="0"/>
                <a:ea typeface="Linux Libertine O" panose="02000503000000000000" pitchFamily="2" charset="0"/>
                <a:cs typeface="Linux Libertine O" panose="02000503000000000000" pitchFamily="2" charset="0"/>
              </a:rPr>
              <a:t>Denoiser 1</a:t>
            </a:r>
            <a:endParaRPr kumimoji="1" lang="zh-CN" altLang="en-US" sz="2100" i="1">
              <a:latin typeface="Linux Libertine O" panose="02000503000000000000" pitchFamily="2" charset="0"/>
              <a:cs typeface="Linux Libertine O" panose="02000503000000000000" pitchFamily="2" charset="0"/>
            </a:endParaRPr>
          </a:p>
        </p:txBody>
      </p:sp>
      <p:cxnSp>
        <p:nvCxnSpPr>
          <p:cNvPr id="24" name="直线箭头连接符 23">
            <a:extLst>
              <a:ext uri="{FF2B5EF4-FFF2-40B4-BE49-F238E27FC236}">
                <a16:creationId xmlns:a16="http://schemas.microsoft.com/office/drawing/2014/main" id="{53449663-A7DF-B941-8437-11B291FE0E8A}"/>
              </a:ext>
            </a:extLst>
          </p:cNvPr>
          <p:cNvCxnSpPr>
            <a:cxnSpLocks/>
            <a:stCxn id="3" idx="2"/>
            <a:endCxn id="14" idx="0"/>
          </p:cNvCxnSpPr>
          <p:nvPr/>
        </p:nvCxnSpPr>
        <p:spPr>
          <a:xfrm flipH="1">
            <a:off x="2269952" y="2644010"/>
            <a:ext cx="1238793" cy="349562"/>
          </a:xfrm>
          <a:prstGeom prst="straightConnector1">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27" name="直线箭头连接符 26">
            <a:extLst>
              <a:ext uri="{FF2B5EF4-FFF2-40B4-BE49-F238E27FC236}">
                <a16:creationId xmlns:a16="http://schemas.microsoft.com/office/drawing/2014/main" id="{ACB2C991-9FC3-6F47-AB55-F1C96C2DB3AB}"/>
              </a:ext>
            </a:extLst>
          </p:cNvPr>
          <p:cNvCxnSpPr>
            <a:cxnSpLocks/>
            <a:stCxn id="14" idx="2"/>
            <a:endCxn id="25" idx="0"/>
          </p:cNvCxnSpPr>
          <p:nvPr/>
        </p:nvCxnSpPr>
        <p:spPr>
          <a:xfrm flipH="1">
            <a:off x="831285" y="3549112"/>
            <a:ext cx="1438667" cy="349562"/>
          </a:xfrm>
          <a:prstGeom prst="straightConnector1">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32" name="直线箭头连接符 31">
            <a:extLst>
              <a:ext uri="{FF2B5EF4-FFF2-40B4-BE49-F238E27FC236}">
                <a16:creationId xmlns:a16="http://schemas.microsoft.com/office/drawing/2014/main" id="{135174E4-C5CD-D641-8A46-393EF9539D4D}"/>
              </a:ext>
            </a:extLst>
          </p:cNvPr>
          <p:cNvCxnSpPr>
            <a:cxnSpLocks/>
            <a:stCxn id="4" idx="2"/>
            <a:endCxn id="14" idx="0"/>
          </p:cNvCxnSpPr>
          <p:nvPr/>
        </p:nvCxnSpPr>
        <p:spPr>
          <a:xfrm flipH="1">
            <a:off x="2269951" y="2647382"/>
            <a:ext cx="3360854" cy="346190"/>
          </a:xfrm>
          <a:prstGeom prst="straightConnector1">
            <a:avLst/>
          </a:prstGeom>
          <a:ln w="57150">
            <a:solidFill>
              <a:srgbClr val="D59556"/>
            </a:solidFill>
            <a:tailEnd type="triangle"/>
          </a:ln>
        </p:spPr>
        <p:style>
          <a:lnRef idx="1">
            <a:schemeClr val="accent1"/>
          </a:lnRef>
          <a:fillRef idx="0">
            <a:schemeClr val="accent1"/>
          </a:fillRef>
          <a:effectRef idx="0">
            <a:schemeClr val="accent1"/>
          </a:effectRef>
          <a:fontRef idx="minor">
            <a:schemeClr val="tx1"/>
          </a:fontRef>
        </p:style>
      </p:cxnSp>
      <p:cxnSp>
        <p:nvCxnSpPr>
          <p:cNvPr id="35" name="直线箭头连接符 34">
            <a:extLst>
              <a:ext uri="{FF2B5EF4-FFF2-40B4-BE49-F238E27FC236}">
                <a16:creationId xmlns:a16="http://schemas.microsoft.com/office/drawing/2014/main" id="{5E13BE63-3A9B-AE4C-942C-88E9C33AC662}"/>
              </a:ext>
            </a:extLst>
          </p:cNvPr>
          <p:cNvCxnSpPr>
            <a:cxnSpLocks/>
            <a:stCxn id="14" idx="2"/>
            <a:endCxn id="31" idx="0"/>
          </p:cNvCxnSpPr>
          <p:nvPr/>
        </p:nvCxnSpPr>
        <p:spPr>
          <a:xfrm>
            <a:off x="2269952" y="3549112"/>
            <a:ext cx="5993" cy="346190"/>
          </a:xfrm>
          <a:prstGeom prst="straightConnector1">
            <a:avLst/>
          </a:prstGeom>
          <a:ln w="57150">
            <a:solidFill>
              <a:srgbClr val="D59556"/>
            </a:solidFill>
            <a:tailEnd type="triangle"/>
          </a:ln>
        </p:spPr>
        <p:style>
          <a:lnRef idx="1">
            <a:schemeClr val="accent1"/>
          </a:lnRef>
          <a:fillRef idx="0">
            <a:schemeClr val="accent1"/>
          </a:fillRef>
          <a:effectRef idx="0">
            <a:schemeClr val="accent1"/>
          </a:effectRef>
          <a:fontRef idx="minor">
            <a:schemeClr val="tx1"/>
          </a:fontRef>
        </p:style>
      </p:cxnSp>
      <p:pic>
        <p:nvPicPr>
          <p:cNvPr id="25" name="图片 24">
            <a:extLst>
              <a:ext uri="{FF2B5EF4-FFF2-40B4-BE49-F238E27FC236}">
                <a16:creationId xmlns:a16="http://schemas.microsoft.com/office/drawing/2014/main" id="{B264A4C2-78E7-6C42-B70C-CC2F6B447FCC}"/>
              </a:ext>
            </a:extLst>
          </p:cNvPr>
          <p:cNvPicPr>
            <a:picLocks noChangeAspect="1"/>
          </p:cNvPicPr>
          <p:nvPr/>
        </p:nvPicPr>
        <p:blipFill>
          <a:blip r:embed="rId8"/>
          <a:stretch>
            <a:fillRect/>
          </a:stretch>
        </p:blipFill>
        <p:spPr>
          <a:xfrm>
            <a:off x="132600" y="3898674"/>
            <a:ext cx="1397370" cy="786020"/>
          </a:xfrm>
          <a:prstGeom prst="rect">
            <a:avLst/>
          </a:prstGeom>
        </p:spPr>
      </p:pic>
      <mc:AlternateContent xmlns:mc="http://schemas.openxmlformats.org/markup-compatibility/2006" xmlns:a14="http://schemas.microsoft.com/office/drawing/2010/main">
        <mc:Choice Requires="a14">
          <p:sp>
            <p:nvSpPr>
              <p:cNvPr id="40" name="文本框 39">
                <a:extLst>
                  <a:ext uri="{FF2B5EF4-FFF2-40B4-BE49-F238E27FC236}">
                    <a16:creationId xmlns:a16="http://schemas.microsoft.com/office/drawing/2014/main" id="{A1815C7F-6956-AF4C-AED9-FC259B1F0898}"/>
                  </a:ext>
                </a:extLst>
              </p:cNvPr>
              <p:cNvSpPr txBox="1"/>
              <p:nvPr/>
            </p:nvSpPr>
            <p:spPr>
              <a:xfrm>
                <a:off x="1283036" y="4440328"/>
                <a:ext cx="234949" cy="211468"/>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Sup>
                        <m:sSubSupPr>
                          <m:ctrlPr>
                            <a:rPr kumimoji="1" lang="en-US" altLang="zh-CN" sz="1350" i="1">
                              <a:solidFill>
                                <a:schemeClr val="bg1"/>
                              </a:solidFill>
                              <a:latin typeface="Cambria Math" panose="02040503050406030204" pitchFamily="18" charset="0"/>
                            </a:rPr>
                          </m:ctrlPr>
                        </m:sSubSupPr>
                        <m:e>
                          <m:r>
                            <a:rPr kumimoji="1" lang="en-US" altLang="zh-CN" sz="1350" i="1">
                              <a:solidFill>
                                <a:schemeClr val="bg1"/>
                              </a:solidFill>
                              <a:latin typeface="Cambria Math" panose="02040503050406030204" pitchFamily="18" charset="0"/>
                            </a:rPr>
                            <m:t>𝑦</m:t>
                          </m:r>
                        </m:e>
                        <m:sub>
                          <m:r>
                            <a:rPr kumimoji="1" lang="en-US" altLang="zh-CN" sz="1350" i="1">
                              <a:solidFill>
                                <a:schemeClr val="bg1"/>
                              </a:solidFill>
                              <a:latin typeface="Cambria Math" panose="02040503050406030204" pitchFamily="18" charset="0"/>
                            </a:rPr>
                            <m:t>1</m:t>
                          </m:r>
                        </m:sub>
                        <m:sup>
                          <m:r>
                            <a:rPr kumimoji="1" lang="en-US" altLang="zh-CN" sz="1350" i="1">
                              <a:solidFill>
                                <a:schemeClr val="bg1"/>
                              </a:solidFill>
                              <a:latin typeface="Cambria Math" panose="02040503050406030204" pitchFamily="18" charset="0"/>
                            </a:rPr>
                            <m:t>𝐴</m:t>
                          </m:r>
                        </m:sup>
                      </m:sSubSup>
                    </m:oMath>
                  </m:oMathPara>
                </a14:m>
                <a:endParaRPr kumimoji="1" lang="zh-CN" altLang="en-US" sz="1350">
                  <a:solidFill>
                    <a:schemeClr val="bg1"/>
                  </a:solidFill>
                  <a:latin typeface="+mn-ea"/>
                </a:endParaRPr>
              </a:p>
            </p:txBody>
          </p:sp>
        </mc:Choice>
        <mc:Fallback xmlns="">
          <p:sp>
            <p:nvSpPr>
              <p:cNvPr id="40" name="文本框 39">
                <a:extLst>
                  <a:ext uri="{FF2B5EF4-FFF2-40B4-BE49-F238E27FC236}">
                    <a16:creationId xmlns:a16="http://schemas.microsoft.com/office/drawing/2014/main" id="{A1815C7F-6956-AF4C-AED9-FC259B1F0898}"/>
                  </a:ext>
                </a:extLst>
              </p:cNvPr>
              <p:cNvSpPr txBox="1">
                <a:spLocks noRot="1" noChangeAspect="1" noMove="1" noResize="1" noEditPoints="1" noAdjustHandles="1" noChangeArrowheads="1" noChangeShapeType="1" noTextEdit="1"/>
              </p:cNvSpPr>
              <p:nvPr/>
            </p:nvSpPr>
            <p:spPr>
              <a:xfrm>
                <a:off x="1283036" y="4440328"/>
                <a:ext cx="234949" cy="211468"/>
              </a:xfrm>
              <a:prstGeom prst="rect">
                <a:avLst/>
              </a:prstGeom>
              <a:blipFill>
                <a:blip r:embed="rId9"/>
                <a:stretch>
                  <a:fillRect l="-15000" r="-5000" b="-22222"/>
                </a:stretch>
              </a:blipFill>
            </p:spPr>
            <p:txBody>
              <a:bodyPr/>
              <a:lstStyle/>
              <a:p>
                <a:r>
                  <a:rPr lang="zh-CN" altLang="en-US">
                    <a:noFill/>
                  </a:rPr>
                  <a:t> </a:t>
                </a:r>
              </a:p>
            </p:txBody>
          </p:sp>
        </mc:Fallback>
      </mc:AlternateContent>
      <p:pic>
        <p:nvPicPr>
          <p:cNvPr id="31" name="图片 30">
            <a:extLst>
              <a:ext uri="{FF2B5EF4-FFF2-40B4-BE49-F238E27FC236}">
                <a16:creationId xmlns:a16="http://schemas.microsoft.com/office/drawing/2014/main" id="{BD11F251-1124-8547-8FE9-112343182F9F}"/>
              </a:ext>
            </a:extLst>
          </p:cNvPr>
          <p:cNvPicPr>
            <a:picLocks noChangeAspect="1"/>
          </p:cNvPicPr>
          <p:nvPr/>
        </p:nvPicPr>
        <p:blipFill>
          <a:blip r:embed="rId8"/>
          <a:stretch>
            <a:fillRect/>
          </a:stretch>
        </p:blipFill>
        <p:spPr>
          <a:xfrm>
            <a:off x="1577259" y="3895301"/>
            <a:ext cx="1397371" cy="793592"/>
          </a:xfrm>
          <a:prstGeom prst="rect">
            <a:avLst/>
          </a:prstGeom>
        </p:spPr>
      </p:pic>
      <mc:AlternateContent xmlns:mc="http://schemas.openxmlformats.org/markup-compatibility/2006" xmlns:a14="http://schemas.microsoft.com/office/drawing/2010/main">
        <mc:Choice Requires="a14">
          <p:sp>
            <p:nvSpPr>
              <p:cNvPr id="41" name="文本框 40">
                <a:extLst>
                  <a:ext uri="{FF2B5EF4-FFF2-40B4-BE49-F238E27FC236}">
                    <a16:creationId xmlns:a16="http://schemas.microsoft.com/office/drawing/2014/main" id="{5042A93C-F581-C241-BBBA-DF257E644EC3}"/>
                  </a:ext>
                </a:extLst>
              </p:cNvPr>
              <p:cNvSpPr txBox="1"/>
              <p:nvPr/>
            </p:nvSpPr>
            <p:spPr>
              <a:xfrm>
                <a:off x="2730618" y="4442173"/>
                <a:ext cx="244012" cy="210379"/>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Sup>
                        <m:sSubSupPr>
                          <m:ctrlPr>
                            <a:rPr kumimoji="1" lang="en-US" altLang="zh-CN" sz="1350" i="1">
                              <a:solidFill>
                                <a:schemeClr val="bg1"/>
                              </a:solidFill>
                              <a:latin typeface="Cambria Math" panose="02040503050406030204" pitchFamily="18" charset="0"/>
                            </a:rPr>
                          </m:ctrlPr>
                        </m:sSubSupPr>
                        <m:e>
                          <m:r>
                            <a:rPr kumimoji="1" lang="en-US" altLang="zh-CN" sz="1350" i="1">
                              <a:solidFill>
                                <a:schemeClr val="bg1"/>
                              </a:solidFill>
                              <a:latin typeface="Cambria Math" panose="02040503050406030204" pitchFamily="18" charset="0"/>
                            </a:rPr>
                            <m:t>𝑦</m:t>
                          </m:r>
                        </m:e>
                        <m:sub>
                          <m:r>
                            <a:rPr kumimoji="1" lang="en-US" altLang="zh-CN" sz="1350" i="1">
                              <a:solidFill>
                                <a:schemeClr val="bg1"/>
                              </a:solidFill>
                              <a:latin typeface="Cambria Math" panose="02040503050406030204" pitchFamily="18" charset="0"/>
                            </a:rPr>
                            <m:t>1</m:t>
                          </m:r>
                        </m:sub>
                        <m:sup>
                          <m:r>
                            <a:rPr kumimoji="1" lang="en-US" altLang="zh-CN" sz="1350" i="1">
                              <a:solidFill>
                                <a:schemeClr val="bg1"/>
                              </a:solidFill>
                              <a:latin typeface="Cambria Math" panose="02040503050406030204" pitchFamily="18" charset="0"/>
                            </a:rPr>
                            <m:t>𝐵</m:t>
                          </m:r>
                        </m:sup>
                      </m:sSubSup>
                    </m:oMath>
                  </m:oMathPara>
                </a14:m>
                <a:endParaRPr kumimoji="1" lang="zh-CN" altLang="en-US" sz="1350">
                  <a:solidFill>
                    <a:schemeClr val="bg1"/>
                  </a:solidFill>
                  <a:latin typeface="+mn-ea"/>
                </a:endParaRPr>
              </a:p>
            </p:txBody>
          </p:sp>
        </mc:Choice>
        <mc:Fallback xmlns="">
          <p:sp>
            <p:nvSpPr>
              <p:cNvPr id="41" name="文本框 40">
                <a:extLst>
                  <a:ext uri="{FF2B5EF4-FFF2-40B4-BE49-F238E27FC236}">
                    <a16:creationId xmlns:a16="http://schemas.microsoft.com/office/drawing/2014/main" id="{5042A93C-F581-C241-BBBA-DF257E644EC3}"/>
                  </a:ext>
                </a:extLst>
              </p:cNvPr>
              <p:cNvSpPr txBox="1">
                <a:spLocks noRot="1" noChangeAspect="1" noMove="1" noResize="1" noEditPoints="1" noAdjustHandles="1" noChangeArrowheads="1" noChangeShapeType="1" noTextEdit="1"/>
              </p:cNvSpPr>
              <p:nvPr/>
            </p:nvSpPr>
            <p:spPr>
              <a:xfrm>
                <a:off x="2730618" y="4442173"/>
                <a:ext cx="244012" cy="210379"/>
              </a:xfrm>
              <a:prstGeom prst="rect">
                <a:avLst/>
              </a:prstGeom>
              <a:blipFill>
                <a:blip r:embed="rId10"/>
                <a:stretch>
                  <a:fillRect l="-15000" b="-22222"/>
                </a:stretch>
              </a:blipFill>
            </p:spPr>
            <p:txBody>
              <a:bodyPr/>
              <a:lstStyle/>
              <a:p>
                <a:r>
                  <a:rPr lang="zh-CN" altLang="en-US">
                    <a:noFill/>
                  </a:rPr>
                  <a:t> </a:t>
                </a:r>
              </a:p>
            </p:txBody>
          </p:sp>
        </mc:Fallback>
      </mc:AlternateContent>
      <p:sp>
        <p:nvSpPr>
          <p:cNvPr id="26" name="圆角矩形 25">
            <a:extLst>
              <a:ext uri="{FF2B5EF4-FFF2-40B4-BE49-F238E27FC236}">
                <a16:creationId xmlns:a16="http://schemas.microsoft.com/office/drawing/2014/main" id="{8C6EB7B1-772C-154F-9D39-111934145239}"/>
              </a:ext>
            </a:extLst>
          </p:cNvPr>
          <p:cNvSpPr/>
          <p:nvPr/>
        </p:nvSpPr>
        <p:spPr>
          <a:xfrm>
            <a:off x="3624893" y="2993572"/>
            <a:ext cx="1855959" cy="555539"/>
          </a:xfrm>
          <a:prstGeom prst="roundRect">
            <a:avLst/>
          </a:prstGeom>
          <a:solidFill>
            <a:srgbClr val="547F59"/>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kumimoji="1" lang="en-US" altLang="zh-CN" sz="2100" i="1">
                <a:latin typeface="Linux Libertine O" panose="02000503000000000000" pitchFamily="2" charset="0"/>
                <a:ea typeface="Linux Libertine O" panose="02000503000000000000" pitchFamily="2" charset="0"/>
                <a:cs typeface="Linux Libertine O" panose="02000503000000000000" pitchFamily="2" charset="0"/>
              </a:rPr>
              <a:t>Denoiser</a:t>
            </a:r>
            <a:r>
              <a:rPr kumimoji="1" lang="zh-CN" altLang="en-US" sz="2100" i="1">
                <a:latin typeface="Linux Libertine O" panose="02000503000000000000" pitchFamily="2" charset="0"/>
                <a:cs typeface="Linux Libertine O" panose="02000503000000000000" pitchFamily="2" charset="0"/>
              </a:rPr>
              <a:t> </a:t>
            </a:r>
            <a:r>
              <a:rPr kumimoji="1" lang="en-US" altLang="zh-CN" sz="2100" i="1">
                <a:latin typeface="Linux Libertine O" panose="02000503000000000000" pitchFamily="2" charset="0"/>
                <a:ea typeface="Linux Libertine O" panose="02000503000000000000" pitchFamily="2" charset="0"/>
                <a:cs typeface="Linux Libertine O" panose="02000503000000000000" pitchFamily="2" charset="0"/>
              </a:rPr>
              <a:t>2</a:t>
            </a:r>
            <a:endParaRPr kumimoji="1" lang="zh-CN" altLang="en-US" sz="2100" i="1">
              <a:latin typeface="Linux Libertine O" panose="02000503000000000000" pitchFamily="2" charset="0"/>
              <a:cs typeface="Linux Libertine O" panose="02000503000000000000" pitchFamily="2" charset="0"/>
            </a:endParaRPr>
          </a:p>
        </p:txBody>
      </p:sp>
      <p:sp>
        <p:nvSpPr>
          <p:cNvPr id="28" name="圆角矩形 27">
            <a:extLst>
              <a:ext uri="{FF2B5EF4-FFF2-40B4-BE49-F238E27FC236}">
                <a16:creationId xmlns:a16="http://schemas.microsoft.com/office/drawing/2014/main" id="{D696FB8C-8EB4-C34A-B640-13B4B039F3EB}"/>
              </a:ext>
            </a:extLst>
          </p:cNvPr>
          <p:cNvSpPr/>
          <p:nvPr/>
        </p:nvSpPr>
        <p:spPr>
          <a:xfrm>
            <a:off x="5907813" y="2993572"/>
            <a:ext cx="1855959" cy="555539"/>
          </a:xfrm>
          <a:prstGeom prst="roundRect">
            <a:avLst/>
          </a:prstGeom>
          <a:solidFill>
            <a:srgbClr val="7F4E7A"/>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kumimoji="1" lang="en-US" altLang="zh-CN" sz="2100" i="1">
                <a:latin typeface="Linux Libertine O" panose="02000503000000000000" pitchFamily="2" charset="0"/>
                <a:ea typeface="Linux Libertine O" panose="02000503000000000000" pitchFamily="2" charset="0"/>
                <a:cs typeface="Linux Libertine O" panose="02000503000000000000" pitchFamily="2" charset="0"/>
              </a:rPr>
              <a:t>Denoiser 3</a:t>
            </a:r>
            <a:endParaRPr kumimoji="1" lang="zh-CN" altLang="en-US" sz="2100" i="1">
              <a:latin typeface="Linux Libertine O" panose="02000503000000000000" pitchFamily="2" charset="0"/>
              <a:cs typeface="Linux Libertine O" panose="02000503000000000000" pitchFamily="2" charset="0"/>
            </a:endParaRPr>
          </a:p>
        </p:txBody>
      </p:sp>
      <p:sp>
        <p:nvSpPr>
          <p:cNvPr id="29" name="文本框 28">
            <a:extLst>
              <a:ext uri="{FF2B5EF4-FFF2-40B4-BE49-F238E27FC236}">
                <a16:creationId xmlns:a16="http://schemas.microsoft.com/office/drawing/2014/main" id="{1BD43670-76D7-F141-9A7F-B82FB2896154}"/>
              </a:ext>
            </a:extLst>
          </p:cNvPr>
          <p:cNvSpPr txBox="1"/>
          <p:nvPr/>
        </p:nvSpPr>
        <p:spPr>
          <a:xfrm>
            <a:off x="8190733" y="3064363"/>
            <a:ext cx="423514" cy="507831"/>
          </a:xfrm>
          <a:prstGeom prst="rect">
            <a:avLst/>
          </a:prstGeom>
          <a:noFill/>
        </p:spPr>
        <p:txBody>
          <a:bodyPr wrap="none" rtlCol="0">
            <a:spAutoFit/>
          </a:bodyPr>
          <a:lstStyle/>
          <a:p>
            <a:r>
              <a:rPr kumimoji="1" lang="en-US" altLang="zh-CN" sz="2700"/>
              <a:t>…</a:t>
            </a:r>
            <a:endParaRPr kumimoji="1" lang="zh-CN" altLang="en-US" sz="2700"/>
          </a:p>
        </p:txBody>
      </p:sp>
      <p:sp>
        <p:nvSpPr>
          <p:cNvPr id="22" name="文本框 21">
            <a:extLst>
              <a:ext uri="{FF2B5EF4-FFF2-40B4-BE49-F238E27FC236}">
                <a16:creationId xmlns:a16="http://schemas.microsoft.com/office/drawing/2014/main" id="{03A9E92D-60C0-CA48-8B5F-68E81E1CA560}"/>
              </a:ext>
            </a:extLst>
          </p:cNvPr>
          <p:cNvSpPr txBox="1"/>
          <p:nvPr/>
        </p:nvSpPr>
        <p:spPr>
          <a:xfrm>
            <a:off x="123825" y="112067"/>
            <a:ext cx="2744662" cy="400110"/>
          </a:xfrm>
          <a:prstGeom prst="rect">
            <a:avLst/>
          </a:prstGeom>
          <a:noFill/>
        </p:spPr>
        <p:txBody>
          <a:bodyPr wrap="none" rtlCol="0">
            <a:spAutoFit/>
          </a:bodyPr>
          <a:lstStyle/>
          <a:p>
            <a:r>
              <a:rPr kumimoji="1" lang="en-US" altLang="zh-CN" sz="2000" i="1">
                <a:solidFill>
                  <a:schemeClr val="tx2">
                    <a:lumMod val="75000"/>
                  </a:schemeClr>
                </a:solidFill>
                <a:latin typeface="Linux Libertine O" panose="02000503000000000000" pitchFamily="2" charset="0"/>
                <a:ea typeface="Linux Libertine O" panose="02000503000000000000" pitchFamily="2" charset="0"/>
                <a:cs typeface="Linux Libertine O" panose="02000503000000000000" pitchFamily="2" charset="0"/>
              </a:rPr>
              <a:t>The Dual-Buffer Strategy</a:t>
            </a:r>
            <a:endParaRPr kumimoji="1" lang="zh-CN" altLang="en-US" sz="2000" i="1">
              <a:solidFill>
                <a:schemeClr val="tx2">
                  <a:lumMod val="75000"/>
                </a:schemeClr>
              </a:solidFill>
              <a:latin typeface="Linux Libertine O" panose="02000503000000000000" pitchFamily="2" charset="0"/>
              <a:cs typeface="Linux Libertine O" panose="02000503000000000000" pitchFamily="2" charset="0"/>
            </a:endParaRPr>
          </a:p>
        </p:txBody>
      </p:sp>
    </p:spTree>
    <p:extLst>
      <p:ext uri="{BB962C8B-B14F-4D97-AF65-F5344CB8AC3E}">
        <p14:creationId xmlns:p14="http://schemas.microsoft.com/office/powerpoint/2010/main" val="35864744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advTm="700">
        <p159:morph option="byObject"/>
      </p:transition>
    </mc:Choice>
    <mc:Fallback xmlns="">
      <p:transition spd="slow" advTm="700">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a:extLst>
              <a:ext uri="{FF2B5EF4-FFF2-40B4-BE49-F238E27FC236}">
                <a16:creationId xmlns:a16="http://schemas.microsoft.com/office/drawing/2014/main" id="{99FF4714-57E8-964E-BFC5-231F33A01B89}"/>
              </a:ext>
            </a:extLst>
          </p:cNvPr>
          <p:cNvPicPr>
            <a:picLocks noChangeAspect="1"/>
          </p:cNvPicPr>
          <p:nvPr/>
        </p:nvPicPr>
        <p:blipFill>
          <a:blip r:embed="rId3"/>
          <a:stretch>
            <a:fillRect/>
          </a:stretch>
        </p:blipFill>
        <p:spPr>
          <a:xfrm>
            <a:off x="3527873" y="252273"/>
            <a:ext cx="2088255" cy="1174247"/>
          </a:xfrm>
          <a:prstGeom prst="rect">
            <a:avLst/>
          </a:prstGeom>
        </p:spPr>
      </p:pic>
      <mc:AlternateContent xmlns:mc="http://schemas.openxmlformats.org/markup-compatibility/2006" xmlns:a14="http://schemas.microsoft.com/office/drawing/2010/main">
        <mc:Choice Requires="a14">
          <p:sp>
            <p:nvSpPr>
              <p:cNvPr id="6" name="文本框 5">
                <a:extLst>
                  <a:ext uri="{FF2B5EF4-FFF2-40B4-BE49-F238E27FC236}">
                    <a16:creationId xmlns:a16="http://schemas.microsoft.com/office/drawing/2014/main" id="{8ECF54CE-E79C-BF43-9147-2EDC1258DFFE}"/>
                  </a:ext>
                </a:extLst>
              </p:cNvPr>
              <p:cNvSpPr txBox="1"/>
              <p:nvPr/>
            </p:nvSpPr>
            <p:spPr>
              <a:xfrm>
                <a:off x="4607753" y="1177625"/>
                <a:ext cx="1266959" cy="207749"/>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kumimoji="1" lang="en-US" altLang="zh-CN" sz="1350" i="1">
                          <a:solidFill>
                            <a:schemeClr val="bg1"/>
                          </a:solidFill>
                          <a:latin typeface="Cambria Math" panose="02040503050406030204" pitchFamily="18" charset="0"/>
                        </a:rPr>
                        <m:t>𝑥</m:t>
                      </m:r>
                      <m:r>
                        <a:rPr kumimoji="1" lang="en-US" altLang="zh-CN" sz="1350" i="1">
                          <a:solidFill>
                            <a:schemeClr val="bg1"/>
                          </a:solidFill>
                          <a:latin typeface="Cambria Math" panose="02040503050406030204" pitchFamily="18" charset="0"/>
                        </a:rPr>
                        <m:t>:64</m:t>
                      </m:r>
                      <m:r>
                        <a:rPr kumimoji="1" lang="en-US" altLang="zh-CN" sz="1350">
                          <a:solidFill>
                            <a:schemeClr val="bg1"/>
                          </a:solidFill>
                          <a:latin typeface="Cambria Math" panose="02040503050406030204" pitchFamily="18" charset="0"/>
                        </a:rPr>
                        <m:t> </m:t>
                      </m:r>
                      <m:r>
                        <m:rPr>
                          <m:sty m:val="p"/>
                        </m:rPr>
                        <a:rPr kumimoji="1" lang="en-US" altLang="zh-CN" sz="1350">
                          <a:solidFill>
                            <a:schemeClr val="bg1"/>
                          </a:solidFill>
                          <a:latin typeface="Cambria Math" panose="02040503050406030204" pitchFamily="18" charset="0"/>
                        </a:rPr>
                        <m:t>spp</m:t>
                      </m:r>
                    </m:oMath>
                  </m:oMathPara>
                </a14:m>
                <a:endParaRPr kumimoji="1" lang="zh-CN" altLang="en-US" sz="1350">
                  <a:solidFill>
                    <a:schemeClr val="bg1"/>
                  </a:solidFill>
                  <a:latin typeface="+mn-ea"/>
                </a:endParaRPr>
              </a:p>
            </p:txBody>
          </p:sp>
        </mc:Choice>
        <mc:Fallback xmlns="">
          <p:sp>
            <p:nvSpPr>
              <p:cNvPr id="6" name="文本框 5">
                <a:extLst>
                  <a:ext uri="{FF2B5EF4-FFF2-40B4-BE49-F238E27FC236}">
                    <a16:creationId xmlns:a16="http://schemas.microsoft.com/office/drawing/2014/main" id="{8ECF54CE-E79C-BF43-9147-2EDC1258DFFE}"/>
                  </a:ext>
                </a:extLst>
              </p:cNvPr>
              <p:cNvSpPr txBox="1">
                <a:spLocks noRot="1" noChangeAspect="1" noMove="1" noResize="1" noEditPoints="1" noAdjustHandles="1" noChangeArrowheads="1" noChangeShapeType="1" noTextEdit="1"/>
              </p:cNvSpPr>
              <p:nvPr/>
            </p:nvSpPr>
            <p:spPr>
              <a:xfrm>
                <a:off x="4607753" y="1177625"/>
                <a:ext cx="1266959" cy="207749"/>
              </a:xfrm>
              <a:prstGeom prst="rect">
                <a:avLst/>
              </a:prstGeom>
              <a:blipFill>
                <a:blip r:embed="rId4"/>
                <a:stretch>
                  <a:fillRect t="-5882" b="-47059"/>
                </a:stretch>
              </a:blipFill>
            </p:spPr>
            <p:txBody>
              <a:bodyPr/>
              <a:lstStyle/>
              <a:p>
                <a:r>
                  <a:rPr lang="zh-CN" altLang="en-US">
                    <a:noFill/>
                  </a:rPr>
                  <a:t> </a:t>
                </a:r>
              </a:p>
            </p:txBody>
          </p:sp>
        </mc:Fallback>
      </mc:AlternateContent>
      <p:grpSp>
        <p:nvGrpSpPr>
          <p:cNvPr id="59" name="组合 58">
            <a:extLst>
              <a:ext uri="{FF2B5EF4-FFF2-40B4-BE49-F238E27FC236}">
                <a16:creationId xmlns:a16="http://schemas.microsoft.com/office/drawing/2014/main" id="{11F11C24-99DC-2C41-97EC-BF195AA8F06D}"/>
              </a:ext>
            </a:extLst>
          </p:cNvPr>
          <p:cNvGrpSpPr/>
          <p:nvPr/>
        </p:nvGrpSpPr>
        <p:grpSpPr>
          <a:xfrm>
            <a:off x="2464617" y="1470029"/>
            <a:ext cx="2301428" cy="1173981"/>
            <a:chOff x="3286156" y="1960039"/>
            <a:chExt cx="3068570" cy="1565308"/>
          </a:xfrm>
        </p:grpSpPr>
        <p:pic>
          <p:nvPicPr>
            <p:cNvPr id="3" name="图片 2">
              <a:extLst>
                <a:ext uri="{FF2B5EF4-FFF2-40B4-BE49-F238E27FC236}">
                  <a16:creationId xmlns:a16="http://schemas.microsoft.com/office/drawing/2014/main" id="{1343B0F4-A86D-D449-AD89-93D245FC72A8}"/>
                </a:ext>
              </a:extLst>
            </p:cNvPr>
            <p:cNvPicPr>
              <a:picLocks noChangeAspect="1"/>
            </p:cNvPicPr>
            <p:nvPr/>
          </p:nvPicPr>
          <p:blipFill>
            <a:blip r:embed="rId5"/>
            <a:stretch>
              <a:fillRect/>
            </a:stretch>
          </p:blipFill>
          <p:spPr>
            <a:xfrm>
              <a:off x="3286156" y="1960039"/>
              <a:ext cx="2784340" cy="1565308"/>
            </a:xfrm>
            <a:prstGeom prst="rect">
              <a:avLst/>
            </a:prstGeom>
          </p:spPr>
        </p:pic>
        <mc:AlternateContent xmlns:mc="http://schemas.openxmlformats.org/markup-compatibility/2006" xmlns:a14="http://schemas.microsoft.com/office/drawing/2010/main">
          <mc:Choice Requires="a14">
            <p:sp>
              <p:nvSpPr>
                <p:cNvPr id="7" name="文本框 6">
                  <a:extLst>
                    <a:ext uri="{FF2B5EF4-FFF2-40B4-BE49-F238E27FC236}">
                      <a16:creationId xmlns:a16="http://schemas.microsoft.com/office/drawing/2014/main" id="{A91509CF-2C95-9A45-A7C6-26FBED1639FD}"/>
                    </a:ext>
                  </a:extLst>
                </p:cNvPr>
                <p:cNvSpPr txBox="1"/>
                <p:nvPr/>
              </p:nvSpPr>
              <p:spPr>
                <a:xfrm>
                  <a:off x="4665446" y="3196126"/>
                  <a:ext cx="1689280" cy="277853"/>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p>
                          <m:sSupPr>
                            <m:ctrlPr>
                              <a:rPr kumimoji="1" lang="en-US" altLang="zh-CN" sz="1350" i="1">
                                <a:solidFill>
                                  <a:schemeClr val="bg1"/>
                                </a:solidFill>
                                <a:latin typeface="Cambria Math" panose="02040503050406030204" pitchFamily="18" charset="0"/>
                              </a:rPr>
                            </m:ctrlPr>
                          </m:sSupPr>
                          <m:e>
                            <m:r>
                              <a:rPr kumimoji="1" lang="en-US" altLang="zh-CN" sz="1350" i="1">
                                <a:solidFill>
                                  <a:schemeClr val="bg1"/>
                                </a:solidFill>
                                <a:latin typeface="Cambria Math" panose="02040503050406030204" pitchFamily="18" charset="0"/>
                              </a:rPr>
                              <m:t>𝑥</m:t>
                            </m:r>
                          </m:e>
                          <m:sup>
                            <m:r>
                              <a:rPr kumimoji="1" lang="en-US" altLang="zh-CN" sz="1350" i="1">
                                <a:solidFill>
                                  <a:schemeClr val="bg1"/>
                                </a:solidFill>
                                <a:latin typeface="Cambria Math" panose="02040503050406030204" pitchFamily="18" charset="0"/>
                              </a:rPr>
                              <m:t>𝐴</m:t>
                            </m:r>
                          </m:sup>
                        </m:sSup>
                        <m:r>
                          <a:rPr kumimoji="1" lang="en-US" altLang="zh-CN" sz="1350" i="1">
                            <a:solidFill>
                              <a:schemeClr val="bg1"/>
                            </a:solidFill>
                            <a:latin typeface="Cambria Math" panose="02040503050406030204" pitchFamily="18" charset="0"/>
                          </a:rPr>
                          <m:t>:</m:t>
                        </m:r>
                        <m:r>
                          <a:rPr kumimoji="1" lang="en-US" altLang="zh-CN" sz="1350">
                            <a:solidFill>
                              <a:schemeClr val="bg1"/>
                            </a:solidFill>
                            <a:latin typeface="Cambria Math" panose="02040503050406030204" pitchFamily="18" charset="0"/>
                          </a:rPr>
                          <m:t>32 </m:t>
                        </m:r>
                        <m:r>
                          <m:rPr>
                            <m:sty m:val="p"/>
                          </m:rPr>
                          <a:rPr kumimoji="1" lang="en-US" altLang="zh-CN" sz="1350">
                            <a:solidFill>
                              <a:schemeClr val="bg1"/>
                            </a:solidFill>
                            <a:latin typeface="Cambria Math" panose="02040503050406030204" pitchFamily="18" charset="0"/>
                          </a:rPr>
                          <m:t>spp</m:t>
                        </m:r>
                      </m:oMath>
                    </m:oMathPara>
                  </a14:m>
                  <a:endParaRPr kumimoji="1" lang="zh-CN" altLang="en-US" sz="1350">
                    <a:solidFill>
                      <a:schemeClr val="bg1"/>
                    </a:solidFill>
                    <a:latin typeface="+mn-ea"/>
                  </a:endParaRPr>
                </a:p>
              </p:txBody>
            </p:sp>
          </mc:Choice>
          <mc:Fallback xmlns="">
            <p:sp>
              <p:nvSpPr>
                <p:cNvPr id="7" name="文本框 6">
                  <a:extLst>
                    <a:ext uri="{FF2B5EF4-FFF2-40B4-BE49-F238E27FC236}">
                      <a16:creationId xmlns:a16="http://schemas.microsoft.com/office/drawing/2014/main" id="{A91509CF-2C95-9A45-A7C6-26FBED1639FD}"/>
                    </a:ext>
                  </a:extLst>
                </p:cNvPr>
                <p:cNvSpPr txBox="1">
                  <a:spLocks noRot="1" noChangeAspect="1" noMove="1" noResize="1" noEditPoints="1" noAdjustHandles="1" noChangeArrowheads="1" noChangeShapeType="1" noTextEdit="1"/>
                </p:cNvSpPr>
                <p:nvPr/>
              </p:nvSpPr>
              <p:spPr>
                <a:xfrm>
                  <a:off x="4665446" y="3196126"/>
                  <a:ext cx="1689280" cy="277853"/>
                </a:xfrm>
                <a:prstGeom prst="rect">
                  <a:avLst/>
                </a:prstGeom>
                <a:blipFill>
                  <a:blip r:embed="rId6"/>
                  <a:stretch>
                    <a:fillRect t="-5882" b="-47059"/>
                  </a:stretch>
                </a:blipFill>
              </p:spPr>
              <p:txBody>
                <a:bodyPr/>
                <a:lstStyle/>
                <a:p>
                  <a:r>
                    <a:rPr lang="zh-CN" altLang="en-US">
                      <a:noFill/>
                    </a:rPr>
                    <a:t> </a:t>
                  </a:r>
                </a:p>
              </p:txBody>
            </p:sp>
          </mc:Fallback>
        </mc:AlternateContent>
      </p:grpSp>
      <p:grpSp>
        <p:nvGrpSpPr>
          <p:cNvPr id="60" name="组合 59">
            <a:extLst>
              <a:ext uri="{FF2B5EF4-FFF2-40B4-BE49-F238E27FC236}">
                <a16:creationId xmlns:a16="http://schemas.microsoft.com/office/drawing/2014/main" id="{A295BA8F-798F-8F49-8C1C-EFB5C6E78147}"/>
              </a:ext>
            </a:extLst>
          </p:cNvPr>
          <p:cNvGrpSpPr/>
          <p:nvPr/>
        </p:nvGrpSpPr>
        <p:grpSpPr>
          <a:xfrm>
            <a:off x="4586677" y="1473401"/>
            <a:ext cx="2301428" cy="1173981"/>
            <a:chOff x="6115570" y="1964534"/>
            <a:chExt cx="3068570" cy="1565308"/>
          </a:xfrm>
        </p:grpSpPr>
        <p:pic>
          <p:nvPicPr>
            <p:cNvPr id="4" name="图片 3">
              <a:extLst>
                <a:ext uri="{FF2B5EF4-FFF2-40B4-BE49-F238E27FC236}">
                  <a16:creationId xmlns:a16="http://schemas.microsoft.com/office/drawing/2014/main" id="{ED482C74-60B5-BB4E-8038-007BD6AF951D}"/>
                </a:ext>
              </a:extLst>
            </p:cNvPr>
            <p:cNvPicPr>
              <a:picLocks noChangeAspect="1"/>
            </p:cNvPicPr>
            <p:nvPr/>
          </p:nvPicPr>
          <p:blipFill>
            <a:blip r:embed="rId5"/>
            <a:stretch>
              <a:fillRect/>
            </a:stretch>
          </p:blipFill>
          <p:spPr>
            <a:xfrm>
              <a:off x="6115570" y="1964534"/>
              <a:ext cx="2784340" cy="1565308"/>
            </a:xfrm>
            <a:prstGeom prst="rect">
              <a:avLst/>
            </a:prstGeom>
          </p:spPr>
        </p:pic>
        <mc:AlternateContent xmlns:mc="http://schemas.openxmlformats.org/markup-compatibility/2006" xmlns:a14="http://schemas.microsoft.com/office/drawing/2010/main">
          <mc:Choice Requires="a14">
            <p:sp>
              <p:nvSpPr>
                <p:cNvPr id="8" name="文本框 7">
                  <a:extLst>
                    <a:ext uri="{FF2B5EF4-FFF2-40B4-BE49-F238E27FC236}">
                      <a16:creationId xmlns:a16="http://schemas.microsoft.com/office/drawing/2014/main" id="{469BA3D8-DB93-F440-9A91-4EF7A20E3F67}"/>
                    </a:ext>
                  </a:extLst>
                </p:cNvPr>
                <p:cNvSpPr txBox="1"/>
                <p:nvPr/>
              </p:nvSpPr>
              <p:spPr>
                <a:xfrm>
                  <a:off x="7494860" y="3200621"/>
                  <a:ext cx="1689280" cy="276999"/>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p>
                          <m:sSupPr>
                            <m:ctrlPr>
                              <a:rPr kumimoji="1" lang="en-US" altLang="zh-CN" sz="1350" i="1">
                                <a:solidFill>
                                  <a:schemeClr val="bg1"/>
                                </a:solidFill>
                                <a:latin typeface="Cambria Math" panose="02040503050406030204" pitchFamily="18" charset="0"/>
                              </a:rPr>
                            </m:ctrlPr>
                          </m:sSupPr>
                          <m:e>
                            <m:r>
                              <a:rPr kumimoji="1" lang="en-US" altLang="zh-CN" sz="1350" i="1">
                                <a:solidFill>
                                  <a:schemeClr val="bg1"/>
                                </a:solidFill>
                                <a:latin typeface="Cambria Math" panose="02040503050406030204" pitchFamily="18" charset="0"/>
                              </a:rPr>
                              <m:t>𝑥</m:t>
                            </m:r>
                          </m:e>
                          <m:sup>
                            <m:r>
                              <a:rPr kumimoji="1" lang="en-US" altLang="zh-CN" sz="1350" i="1">
                                <a:solidFill>
                                  <a:schemeClr val="bg1"/>
                                </a:solidFill>
                                <a:latin typeface="Cambria Math" panose="02040503050406030204" pitchFamily="18" charset="0"/>
                              </a:rPr>
                              <m:t>𝐵</m:t>
                            </m:r>
                          </m:sup>
                        </m:sSup>
                        <m:r>
                          <a:rPr kumimoji="1" lang="en-US" altLang="zh-CN" sz="1350" i="1">
                            <a:solidFill>
                              <a:schemeClr val="bg1"/>
                            </a:solidFill>
                            <a:latin typeface="Cambria Math" panose="02040503050406030204" pitchFamily="18" charset="0"/>
                          </a:rPr>
                          <m:t>:</m:t>
                        </m:r>
                        <m:r>
                          <a:rPr kumimoji="1" lang="en-US" altLang="zh-CN" sz="1350">
                            <a:solidFill>
                              <a:schemeClr val="bg1"/>
                            </a:solidFill>
                            <a:latin typeface="Cambria Math" panose="02040503050406030204" pitchFamily="18" charset="0"/>
                          </a:rPr>
                          <m:t>32 </m:t>
                        </m:r>
                        <m:r>
                          <m:rPr>
                            <m:sty m:val="p"/>
                          </m:rPr>
                          <a:rPr kumimoji="1" lang="en-US" altLang="zh-CN" sz="1350">
                            <a:solidFill>
                              <a:schemeClr val="bg1"/>
                            </a:solidFill>
                            <a:latin typeface="Cambria Math" panose="02040503050406030204" pitchFamily="18" charset="0"/>
                          </a:rPr>
                          <m:t>spp</m:t>
                        </m:r>
                      </m:oMath>
                    </m:oMathPara>
                  </a14:m>
                  <a:endParaRPr kumimoji="1" lang="zh-CN" altLang="en-US" sz="1350">
                    <a:solidFill>
                      <a:schemeClr val="bg1"/>
                    </a:solidFill>
                    <a:latin typeface="+mn-ea"/>
                  </a:endParaRPr>
                </a:p>
              </p:txBody>
            </p:sp>
          </mc:Choice>
          <mc:Fallback xmlns="">
            <p:sp>
              <p:nvSpPr>
                <p:cNvPr id="8" name="文本框 7">
                  <a:extLst>
                    <a:ext uri="{FF2B5EF4-FFF2-40B4-BE49-F238E27FC236}">
                      <a16:creationId xmlns:a16="http://schemas.microsoft.com/office/drawing/2014/main" id="{469BA3D8-DB93-F440-9A91-4EF7A20E3F67}"/>
                    </a:ext>
                  </a:extLst>
                </p:cNvPr>
                <p:cNvSpPr txBox="1">
                  <a:spLocks noRot="1" noChangeAspect="1" noMove="1" noResize="1" noEditPoints="1" noAdjustHandles="1" noChangeArrowheads="1" noChangeShapeType="1" noTextEdit="1"/>
                </p:cNvSpPr>
                <p:nvPr/>
              </p:nvSpPr>
              <p:spPr>
                <a:xfrm>
                  <a:off x="7494860" y="3200621"/>
                  <a:ext cx="1689280" cy="276999"/>
                </a:xfrm>
                <a:prstGeom prst="rect">
                  <a:avLst/>
                </a:prstGeom>
                <a:blipFill>
                  <a:blip r:embed="rId7"/>
                  <a:stretch>
                    <a:fillRect t="-11765" b="-41176"/>
                  </a:stretch>
                </a:blipFill>
              </p:spPr>
              <p:txBody>
                <a:bodyPr/>
                <a:lstStyle/>
                <a:p>
                  <a:r>
                    <a:rPr lang="zh-CN" altLang="en-US">
                      <a:noFill/>
                    </a:rPr>
                    <a:t> </a:t>
                  </a:r>
                </a:p>
              </p:txBody>
            </p:sp>
          </mc:Fallback>
        </mc:AlternateContent>
      </p:grpSp>
      <p:sp>
        <p:nvSpPr>
          <p:cNvPr id="14" name="圆角矩形 13">
            <a:extLst>
              <a:ext uri="{FF2B5EF4-FFF2-40B4-BE49-F238E27FC236}">
                <a16:creationId xmlns:a16="http://schemas.microsoft.com/office/drawing/2014/main" id="{DC563767-FE06-9348-968B-13B6A803634E}"/>
              </a:ext>
            </a:extLst>
          </p:cNvPr>
          <p:cNvSpPr/>
          <p:nvPr/>
        </p:nvSpPr>
        <p:spPr>
          <a:xfrm>
            <a:off x="1341972" y="2993572"/>
            <a:ext cx="1855959" cy="555539"/>
          </a:xfrm>
          <a:prstGeom prst="roundRect">
            <a:avLst/>
          </a:prstGeom>
          <a:solidFill>
            <a:srgbClr val="A04C4C"/>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kumimoji="1" lang="en-US" altLang="zh-CN" sz="2100" i="1">
                <a:latin typeface="Linux Libertine O" panose="02000503000000000000" pitchFamily="2" charset="0"/>
                <a:cs typeface="Linux Libertine O" panose="02000503000000000000" pitchFamily="2" charset="0"/>
              </a:rPr>
              <a:t>Denoiser </a:t>
            </a:r>
            <a:r>
              <a:rPr kumimoji="1" lang="en-US" altLang="zh-CN" sz="2100" i="1">
                <a:latin typeface="Linux Libertine O" panose="02000503000000000000" pitchFamily="2" charset="0"/>
                <a:ea typeface="Linux Libertine O" panose="02000503000000000000" pitchFamily="2" charset="0"/>
                <a:cs typeface="Linux Libertine O" panose="02000503000000000000" pitchFamily="2" charset="0"/>
              </a:rPr>
              <a:t>1</a:t>
            </a:r>
            <a:endParaRPr kumimoji="1" lang="zh-CN" altLang="en-US" sz="2100" i="1">
              <a:latin typeface="Linux Libertine O" panose="02000503000000000000" pitchFamily="2" charset="0"/>
              <a:cs typeface="Linux Libertine O" panose="02000503000000000000" pitchFamily="2" charset="0"/>
            </a:endParaRPr>
          </a:p>
        </p:txBody>
      </p:sp>
      <p:cxnSp>
        <p:nvCxnSpPr>
          <p:cNvPr id="24" name="直线箭头连接符 23">
            <a:extLst>
              <a:ext uri="{FF2B5EF4-FFF2-40B4-BE49-F238E27FC236}">
                <a16:creationId xmlns:a16="http://schemas.microsoft.com/office/drawing/2014/main" id="{53449663-A7DF-B941-8437-11B291FE0E8A}"/>
              </a:ext>
            </a:extLst>
          </p:cNvPr>
          <p:cNvCxnSpPr>
            <a:cxnSpLocks/>
            <a:stCxn id="3" idx="2"/>
            <a:endCxn id="14" idx="0"/>
          </p:cNvCxnSpPr>
          <p:nvPr/>
        </p:nvCxnSpPr>
        <p:spPr>
          <a:xfrm flipH="1">
            <a:off x="2269952" y="2644010"/>
            <a:ext cx="1238793" cy="349562"/>
          </a:xfrm>
          <a:prstGeom prst="straightConnector1">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27" name="直线箭头连接符 26">
            <a:extLst>
              <a:ext uri="{FF2B5EF4-FFF2-40B4-BE49-F238E27FC236}">
                <a16:creationId xmlns:a16="http://schemas.microsoft.com/office/drawing/2014/main" id="{ACB2C991-9FC3-6F47-AB55-F1C96C2DB3AB}"/>
              </a:ext>
            </a:extLst>
          </p:cNvPr>
          <p:cNvCxnSpPr>
            <a:cxnSpLocks/>
            <a:stCxn id="14" idx="2"/>
            <a:endCxn id="25" idx="0"/>
          </p:cNvCxnSpPr>
          <p:nvPr/>
        </p:nvCxnSpPr>
        <p:spPr>
          <a:xfrm flipH="1">
            <a:off x="831285" y="3549112"/>
            <a:ext cx="1438667" cy="349562"/>
          </a:xfrm>
          <a:prstGeom prst="straightConnector1">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32" name="直线箭头连接符 31">
            <a:extLst>
              <a:ext uri="{FF2B5EF4-FFF2-40B4-BE49-F238E27FC236}">
                <a16:creationId xmlns:a16="http://schemas.microsoft.com/office/drawing/2014/main" id="{135174E4-C5CD-D641-8A46-393EF9539D4D}"/>
              </a:ext>
            </a:extLst>
          </p:cNvPr>
          <p:cNvCxnSpPr>
            <a:cxnSpLocks/>
            <a:stCxn id="4" idx="2"/>
            <a:endCxn id="14" idx="0"/>
          </p:cNvCxnSpPr>
          <p:nvPr/>
        </p:nvCxnSpPr>
        <p:spPr>
          <a:xfrm flipH="1">
            <a:off x="2269951" y="2647382"/>
            <a:ext cx="3360854" cy="346190"/>
          </a:xfrm>
          <a:prstGeom prst="straightConnector1">
            <a:avLst/>
          </a:prstGeom>
          <a:ln w="57150">
            <a:solidFill>
              <a:srgbClr val="D59556"/>
            </a:solidFill>
            <a:tailEnd type="triangle"/>
          </a:ln>
        </p:spPr>
        <p:style>
          <a:lnRef idx="1">
            <a:schemeClr val="accent1"/>
          </a:lnRef>
          <a:fillRef idx="0">
            <a:schemeClr val="accent1"/>
          </a:fillRef>
          <a:effectRef idx="0">
            <a:schemeClr val="accent1"/>
          </a:effectRef>
          <a:fontRef idx="minor">
            <a:schemeClr val="tx1"/>
          </a:fontRef>
        </p:style>
      </p:cxnSp>
      <p:cxnSp>
        <p:nvCxnSpPr>
          <p:cNvPr id="35" name="直线箭头连接符 34">
            <a:extLst>
              <a:ext uri="{FF2B5EF4-FFF2-40B4-BE49-F238E27FC236}">
                <a16:creationId xmlns:a16="http://schemas.microsoft.com/office/drawing/2014/main" id="{5E13BE63-3A9B-AE4C-942C-88E9C33AC662}"/>
              </a:ext>
            </a:extLst>
          </p:cNvPr>
          <p:cNvCxnSpPr>
            <a:cxnSpLocks/>
            <a:stCxn id="14" idx="2"/>
            <a:endCxn id="31" idx="0"/>
          </p:cNvCxnSpPr>
          <p:nvPr/>
        </p:nvCxnSpPr>
        <p:spPr>
          <a:xfrm>
            <a:off x="2269952" y="3549111"/>
            <a:ext cx="5993" cy="346189"/>
          </a:xfrm>
          <a:prstGeom prst="straightConnector1">
            <a:avLst/>
          </a:prstGeom>
          <a:ln w="57150">
            <a:solidFill>
              <a:srgbClr val="D59556"/>
            </a:solidFill>
            <a:tailEnd type="triangle"/>
          </a:ln>
        </p:spPr>
        <p:style>
          <a:lnRef idx="1">
            <a:schemeClr val="accent1"/>
          </a:lnRef>
          <a:fillRef idx="0">
            <a:schemeClr val="accent1"/>
          </a:fillRef>
          <a:effectRef idx="0">
            <a:schemeClr val="accent1"/>
          </a:effectRef>
          <a:fontRef idx="minor">
            <a:schemeClr val="tx1"/>
          </a:fontRef>
        </p:style>
      </p:cxnSp>
      <p:pic>
        <p:nvPicPr>
          <p:cNvPr id="25" name="图片 24">
            <a:extLst>
              <a:ext uri="{FF2B5EF4-FFF2-40B4-BE49-F238E27FC236}">
                <a16:creationId xmlns:a16="http://schemas.microsoft.com/office/drawing/2014/main" id="{B264A4C2-78E7-6C42-B70C-CC2F6B447FCC}"/>
              </a:ext>
            </a:extLst>
          </p:cNvPr>
          <p:cNvPicPr>
            <a:picLocks noChangeAspect="1"/>
          </p:cNvPicPr>
          <p:nvPr/>
        </p:nvPicPr>
        <p:blipFill>
          <a:blip r:embed="rId8"/>
          <a:stretch>
            <a:fillRect/>
          </a:stretch>
        </p:blipFill>
        <p:spPr>
          <a:xfrm>
            <a:off x="132600" y="3898674"/>
            <a:ext cx="1397370" cy="786020"/>
          </a:xfrm>
          <a:prstGeom prst="rect">
            <a:avLst/>
          </a:prstGeom>
        </p:spPr>
      </p:pic>
      <mc:AlternateContent xmlns:mc="http://schemas.openxmlformats.org/markup-compatibility/2006" xmlns:a14="http://schemas.microsoft.com/office/drawing/2010/main">
        <mc:Choice Requires="a14">
          <p:sp>
            <p:nvSpPr>
              <p:cNvPr id="40" name="文本框 39">
                <a:extLst>
                  <a:ext uri="{FF2B5EF4-FFF2-40B4-BE49-F238E27FC236}">
                    <a16:creationId xmlns:a16="http://schemas.microsoft.com/office/drawing/2014/main" id="{A1815C7F-6956-AF4C-AED9-FC259B1F0898}"/>
                  </a:ext>
                </a:extLst>
              </p:cNvPr>
              <p:cNvSpPr txBox="1"/>
              <p:nvPr/>
            </p:nvSpPr>
            <p:spPr>
              <a:xfrm>
                <a:off x="1283036" y="4440328"/>
                <a:ext cx="234949" cy="211468"/>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Sup>
                        <m:sSubSupPr>
                          <m:ctrlPr>
                            <a:rPr kumimoji="1" lang="en-US" altLang="zh-CN" sz="1350" i="1">
                              <a:solidFill>
                                <a:schemeClr val="bg1"/>
                              </a:solidFill>
                              <a:latin typeface="Cambria Math" panose="02040503050406030204" pitchFamily="18" charset="0"/>
                            </a:rPr>
                          </m:ctrlPr>
                        </m:sSubSupPr>
                        <m:e>
                          <m:r>
                            <a:rPr kumimoji="1" lang="en-US" altLang="zh-CN" sz="1350" i="1">
                              <a:solidFill>
                                <a:schemeClr val="bg1"/>
                              </a:solidFill>
                              <a:latin typeface="Cambria Math" panose="02040503050406030204" pitchFamily="18" charset="0"/>
                            </a:rPr>
                            <m:t>𝑦</m:t>
                          </m:r>
                        </m:e>
                        <m:sub>
                          <m:r>
                            <a:rPr kumimoji="1" lang="en-US" altLang="zh-CN" sz="1350" i="1">
                              <a:solidFill>
                                <a:schemeClr val="bg1"/>
                              </a:solidFill>
                              <a:latin typeface="Cambria Math" panose="02040503050406030204" pitchFamily="18" charset="0"/>
                            </a:rPr>
                            <m:t>1</m:t>
                          </m:r>
                        </m:sub>
                        <m:sup>
                          <m:r>
                            <a:rPr kumimoji="1" lang="en-US" altLang="zh-CN" sz="1350" i="1">
                              <a:solidFill>
                                <a:schemeClr val="bg1"/>
                              </a:solidFill>
                              <a:latin typeface="Cambria Math" panose="02040503050406030204" pitchFamily="18" charset="0"/>
                            </a:rPr>
                            <m:t>𝐴</m:t>
                          </m:r>
                        </m:sup>
                      </m:sSubSup>
                    </m:oMath>
                  </m:oMathPara>
                </a14:m>
                <a:endParaRPr kumimoji="1" lang="zh-CN" altLang="en-US" sz="1350">
                  <a:solidFill>
                    <a:schemeClr val="bg1"/>
                  </a:solidFill>
                  <a:latin typeface="+mn-ea"/>
                </a:endParaRPr>
              </a:p>
            </p:txBody>
          </p:sp>
        </mc:Choice>
        <mc:Fallback xmlns="">
          <p:sp>
            <p:nvSpPr>
              <p:cNvPr id="40" name="文本框 39">
                <a:extLst>
                  <a:ext uri="{FF2B5EF4-FFF2-40B4-BE49-F238E27FC236}">
                    <a16:creationId xmlns:a16="http://schemas.microsoft.com/office/drawing/2014/main" id="{A1815C7F-6956-AF4C-AED9-FC259B1F0898}"/>
                  </a:ext>
                </a:extLst>
              </p:cNvPr>
              <p:cNvSpPr txBox="1">
                <a:spLocks noRot="1" noChangeAspect="1" noMove="1" noResize="1" noEditPoints="1" noAdjustHandles="1" noChangeArrowheads="1" noChangeShapeType="1" noTextEdit="1"/>
              </p:cNvSpPr>
              <p:nvPr/>
            </p:nvSpPr>
            <p:spPr>
              <a:xfrm>
                <a:off x="1283036" y="4440328"/>
                <a:ext cx="234949" cy="211468"/>
              </a:xfrm>
              <a:prstGeom prst="rect">
                <a:avLst/>
              </a:prstGeom>
              <a:blipFill>
                <a:blip r:embed="rId9"/>
                <a:stretch>
                  <a:fillRect l="-15000" r="-5000" b="-22222"/>
                </a:stretch>
              </a:blipFill>
            </p:spPr>
            <p:txBody>
              <a:bodyPr/>
              <a:lstStyle/>
              <a:p>
                <a:r>
                  <a:rPr lang="zh-CN" altLang="en-US">
                    <a:noFill/>
                  </a:rPr>
                  <a:t> </a:t>
                </a:r>
              </a:p>
            </p:txBody>
          </p:sp>
        </mc:Fallback>
      </mc:AlternateContent>
      <p:pic>
        <p:nvPicPr>
          <p:cNvPr id="31" name="图片 30">
            <a:extLst>
              <a:ext uri="{FF2B5EF4-FFF2-40B4-BE49-F238E27FC236}">
                <a16:creationId xmlns:a16="http://schemas.microsoft.com/office/drawing/2014/main" id="{BD11F251-1124-8547-8FE9-112343182F9F}"/>
              </a:ext>
            </a:extLst>
          </p:cNvPr>
          <p:cNvPicPr>
            <a:picLocks noChangeAspect="1"/>
          </p:cNvPicPr>
          <p:nvPr/>
        </p:nvPicPr>
        <p:blipFill>
          <a:blip r:embed="rId8"/>
          <a:stretch>
            <a:fillRect/>
          </a:stretch>
        </p:blipFill>
        <p:spPr>
          <a:xfrm>
            <a:off x="1577260" y="3895300"/>
            <a:ext cx="1397370" cy="793592"/>
          </a:xfrm>
          <a:prstGeom prst="rect">
            <a:avLst/>
          </a:prstGeom>
        </p:spPr>
      </p:pic>
      <mc:AlternateContent xmlns:mc="http://schemas.openxmlformats.org/markup-compatibility/2006" xmlns:a14="http://schemas.microsoft.com/office/drawing/2010/main">
        <mc:Choice Requires="a14">
          <p:sp>
            <p:nvSpPr>
              <p:cNvPr id="41" name="文本框 40">
                <a:extLst>
                  <a:ext uri="{FF2B5EF4-FFF2-40B4-BE49-F238E27FC236}">
                    <a16:creationId xmlns:a16="http://schemas.microsoft.com/office/drawing/2014/main" id="{5042A93C-F581-C241-BBBA-DF257E644EC3}"/>
                  </a:ext>
                </a:extLst>
              </p:cNvPr>
              <p:cNvSpPr txBox="1"/>
              <p:nvPr/>
            </p:nvSpPr>
            <p:spPr>
              <a:xfrm>
                <a:off x="2730618" y="4442173"/>
                <a:ext cx="244012" cy="210379"/>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Sup>
                        <m:sSubSupPr>
                          <m:ctrlPr>
                            <a:rPr kumimoji="1" lang="en-US" altLang="zh-CN" sz="1350" i="1">
                              <a:solidFill>
                                <a:schemeClr val="bg1"/>
                              </a:solidFill>
                              <a:latin typeface="Cambria Math" panose="02040503050406030204" pitchFamily="18" charset="0"/>
                            </a:rPr>
                          </m:ctrlPr>
                        </m:sSubSupPr>
                        <m:e>
                          <m:r>
                            <a:rPr kumimoji="1" lang="en-US" altLang="zh-CN" sz="1350" i="1">
                              <a:solidFill>
                                <a:schemeClr val="bg1"/>
                              </a:solidFill>
                              <a:latin typeface="Cambria Math" panose="02040503050406030204" pitchFamily="18" charset="0"/>
                            </a:rPr>
                            <m:t>𝑦</m:t>
                          </m:r>
                        </m:e>
                        <m:sub>
                          <m:r>
                            <a:rPr kumimoji="1" lang="en-US" altLang="zh-CN" sz="1350" i="1">
                              <a:solidFill>
                                <a:schemeClr val="bg1"/>
                              </a:solidFill>
                              <a:latin typeface="Cambria Math" panose="02040503050406030204" pitchFamily="18" charset="0"/>
                            </a:rPr>
                            <m:t>1</m:t>
                          </m:r>
                        </m:sub>
                        <m:sup>
                          <m:r>
                            <a:rPr kumimoji="1" lang="en-US" altLang="zh-CN" sz="1350" i="1">
                              <a:solidFill>
                                <a:schemeClr val="bg1"/>
                              </a:solidFill>
                              <a:latin typeface="Cambria Math" panose="02040503050406030204" pitchFamily="18" charset="0"/>
                            </a:rPr>
                            <m:t>𝐵</m:t>
                          </m:r>
                        </m:sup>
                      </m:sSubSup>
                    </m:oMath>
                  </m:oMathPara>
                </a14:m>
                <a:endParaRPr kumimoji="1" lang="zh-CN" altLang="en-US" sz="1350">
                  <a:solidFill>
                    <a:schemeClr val="bg1"/>
                  </a:solidFill>
                  <a:latin typeface="+mn-ea"/>
                </a:endParaRPr>
              </a:p>
            </p:txBody>
          </p:sp>
        </mc:Choice>
        <mc:Fallback xmlns="">
          <p:sp>
            <p:nvSpPr>
              <p:cNvPr id="41" name="文本框 40">
                <a:extLst>
                  <a:ext uri="{FF2B5EF4-FFF2-40B4-BE49-F238E27FC236}">
                    <a16:creationId xmlns:a16="http://schemas.microsoft.com/office/drawing/2014/main" id="{5042A93C-F581-C241-BBBA-DF257E644EC3}"/>
                  </a:ext>
                </a:extLst>
              </p:cNvPr>
              <p:cNvSpPr txBox="1">
                <a:spLocks noRot="1" noChangeAspect="1" noMove="1" noResize="1" noEditPoints="1" noAdjustHandles="1" noChangeArrowheads="1" noChangeShapeType="1" noTextEdit="1"/>
              </p:cNvSpPr>
              <p:nvPr/>
            </p:nvSpPr>
            <p:spPr>
              <a:xfrm>
                <a:off x="2730618" y="4442173"/>
                <a:ext cx="244012" cy="210379"/>
              </a:xfrm>
              <a:prstGeom prst="rect">
                <a:avLst/>
              </a:prstGeom>
              <a:blipFill>
                <a:blip r:embed="rId10"/>
                <a:stretch>
                  <a:fillRect l="-15000" b="-22222"/>
                </a:stretch>
              </a:blipFill>
            </p:spPr>
            <p:txBody>
              <a:bodyPr/>
              <a:lstStyle/>
              <a:p>
                <a:r>
                  <a:rPr lang="zh-CN" altLang="en-US">
                    <a:noFill/>
                  </a:rPr>
                  <a:t> </a:t>
                </a:r>
              </a:p>
            </p:txBody>
          </p:sp>
        </mc:Fallback>
      </mc:AlternateContent>
      <p:sp>
        <p:nvSpPr>
          <p:cNvPr id="26" name="圆角矩形 25">
            <a:extLst>
              <a:ext uri="{FF2B5EF4-FFF2-40B4-BE49-F238E27FC236}">
                <a16:creationId xmlns:a16="http://schemas.microsoft.com/office/drawing/2014/main" id="{8C6EB7B1-772C-154F-9D39-111934145239}"/>
              </a:ext>
            </a:extLst>
          </p:cNvPr>
          <p:cNvSpPr/>
          <p:nvPr/>
        </p:nvSpPr>
        <p:spPr>
          <a:xfrm>
            <a:off x="3624893" y="2993572"/>
            <a:ext cx="1855959" cy="555539"/>
          </a:xfrm>
          <a:prstGeom prst="roundRect">
            <a:avLst/>
          </a:prstGeom>
          <a:solidFill>
            <a:srgbClr val="547F59"/>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kumimoji="1" lang="en-US" altLang="zh-CN" sz="2100" i="1">
                <a:latin typeface="Linux Libertine O" panose="02000503000000000000" pitchFamily="2" charset="0"/>
                <a:cs typeface="Linux Libertine O" panose="02000503000000000000" pitchFamily="2" charset="0"/>
              </a:rPr>
              <a:t>Denoiser </a:t>
            </a:r>
            <a:r>
              <a:rPr kumimoji="1" lang="en-US" altLang="zh-CN" sz="2100" i="1">
                <a:latin typeface="Linux Libertine O" panose="02000503000000000000" pitchFamily="2" charset="0"/>
                <a:ea typeface="Linux Libertine O" panose="02000503000000000000" pitchFamily="2" charset="0"/>
                <a:cs typeface="Linux Libertine O" panose="02000503000000000000" pitchFamily="2" charset="0"/>
              </a:rPr>
              <a:t>2</a:t>
            </a:r>
            <a:endParaRPr kumimoji="1" lang="zh-CN" altLang="en-US" sz="2100" i="1">
              <a:latin typeface="Linux Libertine O" panose="02000503000000000000" pitchFamily="2" charset="0"/>
              <a:cs typeface="Linux Libertine O" panose="02000503000000000000" pitchFamily="2" charset="0"/>
            </a:endParaRPr>
          </a:p>
        </p:txBody>
      </p:sp>
      <p:sp>
        <p:nvSpPr>
          <p:cNvPr id="28" name="圆角矩形 27">
            <a:extLst>
              <a:ext uri="{FF2B5EF4-FFF2-40B4-BE49-F238E27FC236}">
                <a16:creationId xmlns:a16="http://schemas.microsoft.com/office/drawing/2014/main" id="{D696FB8C-8EB4-C34A-B640-13B4B039F3EB}"/>
              </a:ext>
            </a:extLst>
          </p:cNvPr>
          <p:cNvSpPr/>
          <p:nvPr/>
        </p:nvSpPr>
        <p:spPr>
          <a:xfrm>
            <a:off x="5907813" y="2993572"/>
            <a:ext cx="1855959" cy="555539"/>
          </a:xfrm>
          <a:prstGeom prst="roundRect">
            <a:avLst/>
          </a:prstGeom>
          <a:solidFill>
            <a:srgbClr val="7F4E7A"/>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kumimoji="1" lang="en-US" altLang="zh-CN" sz="2100" i="1">
                <a:latin typeface="Linux Libertine O" panose="02000503000000000000" pitchFamily="2" charset="0"/>
                <a:cs typeface="Linux Libertine O" panose="02000503000000000000" pitchFamily="2" charset="0"/>
              </a:rPr>
              <a:t>Denoiser </a:t>
            </a:r>
            <a:r>
              <a:rPr kumimoji="1" lang="en-US" altLang="zh-CN" sz="2100" i="1">
                <a:latin typeface="Linux Libertine O" panose="02000503000000000000" pitchFamily="2" charset="0"/>
                <a:ea typeface="Linux Libertine O" panose="02000503000000000000" pitchFamily="2" charset="0"/>
                <a:cs typeface="Linux Libertine O" panose="02000503000000000000" pitchFamily="2" charset="0"/>
              </a:rPr>
              <a:t>3</a:t>
            </a:r>
            <a:endParaRPr kumimoji="1" lang="zh-CN" altLang="en-US" sz="2100" i="1">
              <a:latin typeface="Linux Libertine O" panose="02000503000000000000" pitchFamily="2" charset="0"/>
              <a:cs typeface="Linux Libertine O" panose="02000503000000000000" pitchFamily="2" charset="0"/>
            </a:endParaRPr>
          </a:p>
        </p:txBody>
      </p:sp>
      <p:cxnSp>
        <p:nvCxnSpPr>
          <p:cNvPr id="21" name="直线箭头连接符 20">
            <a:extLst>
              <a:ext uri="{FF2B5EF4-FFF2-40B4-BE49-F238E27FC236}">
                <a16:creationId xmlns:a16="http://schemas.microsoft.com/office/drawing/2014/main" id="{E32B62DD-0AAB-5547-923E-256F4B8231CD}"/>
              </a:ext>
            </a:extLst>
          </p:cNvPr>
          <p:cNvCxnSpPr>
            <a:cxnSpLocks/>
            <a:endCxn id="26" idx="0"/>
          </p:cNvCxnSpPr>
          <p:nvPr/>
        </p:nvCxnSpPr>
        <p:spPr>
          <a:xfrm>
            <a:off x="3527872" y="2644011"/>
            <a:ext cx="1025000" cy="349561"/>
          </a:xfrm>
          <a:prstGeom prst="straightConnector1">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22" name="直线箭头连接符 21">
            <a:extLst>
              <a:ext uri="{FF2B5EF4-FFF2-40B4-BE49-F238E27FC236}">
                <a16:creationId xmlns:a16="http://schemas.microsoft.com/office/drawing/2014/main" id="{813E14DF-5A8A-2A43-9E57-7B3078F7C6C0}"/>
              </a:ext>
            </a:extLst>
          </p:cNvPr>
          <p:cNvCxnSpPr>
            <a:cxnSpLocks/>
            <a:endCxn id="26" idx="0"/>
          </p:cNvCxnSpPr>
          <p:nvPr/>
        </p:nvCxnSpPr>
        <p:spPr>
          <a:xfrm flipH="1">
            <a:off x="4552872" y="2644011"/>
            <a:ext cx="1077933" cy="349561"/>
          </a:xfrm>
          <a:prstGeom prst="straightConnector1">
            <a:avLst/>
          </a:prstGeom>
          <a:ln w="57150">
            <a:solidFill>
              <a:srgbClr val="D59556"/>
            </a:solidFill>
            <a:tailEnd type="triangle"/>
          </a:ln>
        </p:spPr>
        <p:style>
          <a:lnRef idx="1">
            <a:schemeClr val="accent1"/>
          </a:lnRef>
          <a:fillRef idx="0">
            <a:schemeClr val="accent1"/>
          </a:fillRef>
          <a:effectRef idx="0">
            <a:schemeClr val="accent1"/>
          </a:effectRef>
          <a:fontRef idx="minor">
            <a:schemeClr val="tx1"/>
          </a:fontRef>
        </p:style>
      </p:cxnSp>
      <p:cxnSp>
        <p:nvCxnSpPr>
          <p:cNvPr id="29" name="直线箭头连接符 28">
            <a:extLst>
              <a:ext uri="{FF2B5EF4-FFF2-40B4-BE49-F238E27FC236}">
                <a16:creationId xmlns:a16="http://schemas.microsoft.com/office/drawing/2014/main" id="{31655E6C-E40D-D443-AF69-834E8BDD2272}"/>
              </a:ext>
            </a:extLst>
          </p:cNvPr>
          <p:cNvCxnSpPr>
            <a:cxnSpLocks/>
            <a:stCxn id="3" idx="2"/>
            <a:endCxn id="28" idx="0"/>
          </p:cNvCxnSpPr>
          <p:nvPr/>
        </p:nvCxnSpPr>
        <p:spPr>
          <a:xfrm>
            <a:off x="3508745" y="2644011"/>
            <a:ext cx="3327048" cy="349561"/>
          </a:xfrm>
          <a:prstGeom prst="straightConnector1">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30" name="直线箭头连接符 29">
            <a:extLst>
              <a:ext uri="{FF2B5EF4-FFF2-40B4-BE49-F238E27FC236}">
                <a16:creationId xmlns:a16="http://schemas.microsoft.com/office/drawing/2014/main" id="{40E16DB9-3BCC-7E43-9A00-16437EBDFB90}"/>
              </a:ext>
            </a:extLst>
          </p:cNvPr>
          <p:cNvCxnSpPr>
            <a:cxnSpLocks/>
            <a:stCxn id="4" idx="2"/>
            <a:endCxn id="28" idx="0"/>
          </p:cNvCxnSpPr>
          <p:nvPr/>
        </p:nvCxnSpPr>
        <p:spPr>
          <a:xfrm>
            <a:off x="5630805" y="2647381"/>
            <a:ext cx="1204988" cy="346190"/>
          </a:xfrm>
          <a:prstGeom prst="straightConnector1">
            <a:avLst/>
          </a:prstGeom>
          <a:ln w="57150">
            <a:solidFill>
              <a:srgbClr val="D59556"/>
            </a:solidFill>
            <a:tailEnd type="triangle"/>
          </a:ln>
        </p:spPr>
        <p:style>
          <a:lnRef idx="1">
            <a:schemeClr val="accent1"/>
          </a:lnRef>
          <a:fillRef idx="0">
            <a:schemeClr val="accent1"/>
          </a:fillRef>
          <a:effectRef idx="0">
            <a:schemeClr val="accent1"/>
          </a:effectRef>
          <a:fontRef idx="minor">
            <a:schemeClr val="tx1"/>
          </a:fontRef>
        </p:style>
      </p:cxnSp>
      <p:cxnSp>
        <p:nvCxnSpPr>
          <p:cNvPr id="38" name="直线箭头连接符 37">
            <a:extLst>
              <a:ext uri="{FF2B5EF4-FFF2-40B4-BE49-F238E27FC236}">
                <a16:creationId xmlns:a16="http://schemas.microsoft.com/office/drawing/2014/main" id="{D0888D7D-B4AA-B84E-869F-45C0137ADBF3}"/>
              </a:ext>
            </a:extLst>
          </p:cNvPr>
          <p:cNvCxnSpPr>
            <a:cxnSpLocks/>
            <a:stCxn id="26" idx="2"/>
            <a:endCxn id="43" idx="0"/>
          </p:cNvCxnSpPr>
          <p:nvPr/>
        </p:nvCxnSpPr>
        <p:spPr>
          <a:xfrm flipH="1">
            <a:off x="3841351" y="3549111"/>
            <a:ext cx="711521" cy="349562"/>
          </a:xfrm>
          <a:prstGeom prst="straightConnector1">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39" name="直线箭头连接符 38">
            <a:extLst>
              <a:ext uri="{FF2B5EF4-FFF2-40B4-BE49-F238E27FC236}">
                <a16:creationId xmlns:a16="http://schemas.microsoft.com/office/drawing/2014/main" id="{3C0CE7E6-2105-F243-804F-B759F996AB51}"/>
              </a:ext>
            </a:extLst>
          </p:cNvPr>
          <p:cNvCxnSpPr>
            <a:cxnSpLocks/>
            <a:stCxn id="26" idx="2"/>
            <a:endCxn id="48" idx="0"/>
          </p:cNvCxnSpPr>
          <p:nvPr/>
        </p:nvCxnSpPr>
        <p:spPr>
          <a:xfrm>
            <a:off x="4552873" y="3549110"/>
            <a:ext cx="722831" cy="349620"/>
          </a:xfrm>
          <a:prstGeom prst="straightConnector1">
            <a:avLst/>
          </a:prstGeom>
          <a:ln w="57150">
            <a:solidFill>
              <a:srgbClr val="D59556"/>
            </a:solidFill>
            <a:tailEnd type="triangle"/>
          </a:ln>
        </p:spPr>
        <p:style>
          <a:lnRef idx="1">
            <a:schemeClr val="accent1"/>
          </a:lnRef>
          <a:fillRef idx="0">
            <a:schemeClr val="accent1"/>
          </a:fillRef>
          <a:effectRef idx="0">
            <a:schemeClr val="accent1"/>
          </a:effectRef>
          <a:fontRef idx="minor">
            <a:schemeClr val="tx1"/>
          </a:fontRef>
        </p:style>
      </p:cxnSp>
      <p:pic>
        <p:nvPicPr>
          <p:cNvPr id="43" name="图片 42">
            <a:extLst>
              <a:ext uri="{FF2B5EF4-FFF2-40B4-BE49-F238E27FC236}">
                <a16:creationId xmlns:a16="http://schemas.microsoft.com/office/drawing/2014/main" id="{446F3A48-22B9-B747-AB0C-D3A733BF37C6}"/>
              </a:ext>
            </a:extLst>
          </p:cNvPr>
          <p:cNvPicPr>
            <a:picLocks noChangeAspect="1"/>
          </p:cNvPicPr>
          <p:nvPr/>
        </p:nvPicPr>
        <p:blipFill>
          <a:blip r:embed="rId8"/>
          <a:stretch>
            <a:fillRect/>
          </a:stretch>
        </p:blipFill>
        <p:spPr>
          <a:xfrm>
            <a:off x="3142666" y="3898673"/>
            <a:ext cx="1397370" cy="786020"/>
          </a:xfrm>
          <a:prstGeom prst="rect">
            <a:avLst/>
          </a:prstGeom>
        </p:spPr>
      </p:pic>
      <mc:AlternateContent xmlns:mc="http://schemas.openxmlformats.org/markup-compatibility/2006" xmlns:a14="http://schemas.microsoft.com/office/drawing/2010/main">
        <mc:Choice Requires="a14">
          <p:sp>
            <p:nvSpPr>
              <p:cNvPr id="44" name="文本框 43">
                <a:extLst>
                  <a:ext uri="{FF2B5EF4-FFF2-40B4-BE49-F238E27FC236}">
                    <a16:creationId xmlns:a16="http://schemas.microsoft.com/office/drawing/2014/main" id="{FA67A3C1-0F28-6744-BEE2-FD596CCF92D1}"/>
                  </a:ext>
                </a:extLst>
              </p:cNvPr>
              <p:cNvSpPr txBox="1"/>
              <p:nvPr/>
            </p:nvSpPr>
            <p:spPr>
              <a:xfrm>
                <a:off x="4293102" y="4440327"/>
                <a:ext cx="234949" cy="211789"/>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Sup>
                        <m:sSubSupPr>
                          <m:ctrlPr>
                            <a:rPr kumimoji="1" lang="en-US" altLang="zh-CN" sz="1350" i="1">
                              <a:solidFill>
                                <a:schemeClr val="bg1"/>
                              </a:solidFill>
                              <a:latin typeface="Cambria Math" panose="02040503050406030204" pitchFamily="18" charset="0"/>
                            </a:rPr>
                          </m:ctrlPr>
                        </m:sSubSupPr>
                        <m:e>
                          <m:r>
                            <a:rPr kumimoji="1" lang="en-US" altLang="zh-CN" sz="1350" i="1">
                              <a:solidFill>
                                <a:schemeClr val="bg1"/>
                              </a:solidFill>
                              <a:latin typeface="Cambria Math" panose="02040503050406030204" pitchFamily="18" charset="0"/>
                            </a:rPr>
                            <m:t>𝑦</m:t>
                          </m:r>
                        </m:e>
                        <m:sub>
                          <m:r>
                            <a:rPr kumimoji="1" lang="en-US" altLang="zh-CN" sz="1350" i="1">
                              <a:solidFill>
                                <a:schemeClr val="bg1"/>
                              </a:solidFill>
                              <a:latin typeface="Cambria Math" panose="02040503050406030204" pitchFamily="18" charset="0"/>
                            </a:rPr>
                            <m:t>2</m:t>
                          </m:r>
                        </m:sub>
                        <m:sup>
                          <m:r>
                            <a:rPr kumimoji="1" lang="en-US" altLang="zh-CN" sz="1350" i="1">
                              <a:solidFill>
                                <a:schemeClr val="bg1"/>
                              </a:solidFill>
                              <a:latin typeface="Cambria Math" panose="02040503050406030204" pitchFamily="18" charset="0"/>
                            </a:rPr>
                            <m:t>𝐴</m:t>
                          </m:r>
                        </m:sup>
                      </m:sSubSup>
                    </m:oMath>
                  </m:oMathPara>
                </a14:m>
                <a:endParaRPr kumimoji="1" lang="zh-CN" altLang="en-US" sz="1350">
                  <a:solidFill>
                    <a:schemeClr val="bg1"/>
                  </a:solidFill>
                  <a:latin typeface="+mn-ea"/>
                </a:endParaRPr>
              </a:p>
            </p:txBody>
          </p:sp>
        </mc:Choice>
        <mc:Fallback xmlns="">
          <p:sp>
            <p:nvSpPr>
              <p:cNvPr id="44" name="文本框 43">
                <a:extLst>
                  <a:ext uri="{FF2B5EF4-FFF2-40B4-BE49-F238E27FC236}">
                    <a16:creationId xmlns:a16="http://schemas.microsoft.com/office/drawing/2014/main" id="{FA67A3C1-0F28-6744-BEE2-FD596CCF92D1}"/>
                  </a:ext>
                </a:extLst>
              </p:cNvPr>
              <p:cNvSpPr txBox="1">
                <a:spLocks noRot="1" noChangeAspect="1" noMove="1" noResize="1" noEditPoints="1" noAdjustHandles="1" noChangeArrowheads="1" noChangeShapeType="1" noTextEdit="1"/>
              </p:cNvSpPr>
              <p:nvPr/>
            </p:nvSpPr>
            <p:spPr>
              <a:xfrm>
                <a:off x="4293102" y="4440327"/>
                <a:ext cx="234949" cy="211789"/>
              </a:xfrm>
              <a:prstGeom prst="rect">
                <a:avLst/>
              </a:prstGeom>
              <a:blipFill>
                <a:blip r:embed="rId11"/>
                <a:stretch>
                  <a:fillRect l="-15000" r="-5000" b="-22222"/>
                </a:stretch>
              </a:blipFill>
            </p:spPr>
            <p:txBody>
              <a:bodyPr/>
              <a:lstStyle/>
              <a:p>
                <a:r>
                  <a:rPr lang="zh-CN" altLang="en-US">
                    <a:noFill/>
                  </a:rPr>
                  <a:t> </a:t>
                </a:r>
              </a:p>
            </p:txBody>
          </p:sp>
        </mc:Fallback>
      </mc:AlternateContent>
      <p:pic>
        <p:nvPicPr>
          <p:cNvPr id="48" name="图片 47">
            <a:extLst>
              <a:ext uri="{FF2B5EF4-FFF2-40B4-BE49-F238E27FC236}">
                <a16:creationId xmlns:a16="http://schemas.microsoft.com/office/drawing/2014/main" id="{356B2D74-5665-0640-89A4-25BF81645DBA}"/>
              </a:ext>
            </a:extLst>
          </p:cNvPr>
          <p:cNvPicPr>
            <a:picLocks noChangeAspect="1"/>
          </p:cNvPicPr>
          <p:nvPr/>
        </p:nvPicPr>
        <p:blipFill>
          <a:blip r:embed="rId8"/>
          <a:stretch>
            <a:fillRect/>
          </a:stretch>
        </p:blipFill>
        <p:spPr>
          <a:xfrm>
            <a:off x="4577018" y="3898731"/>
            <a:ext cx="1397370" cy="793592"/>
          </a:xfrm>
          <a:prstGeom prst="rect">
            <a:avLst/>
          </a:prstGeom>
        </p:spPr>
      </p:pic>
      <mc:AlternateContent xmlns:mc="http://schemas.openxmlformats.org/markup-compatibility/2006" xmlns:a14="http://schemas.microsoft.com/office/drawing/2010/main">
        <mc:Choice Requires="a14">
          <p:sp>
            <p:nvSpPr>
              <p:cNvPr id="49" name="文本框 48">
                <a:extLst>
                  <a:ext uri="{FF2B5EF4-FFF2-40B4-BE49-F238E27FC236}">
                    <a16:creationId xmlns:a16="http://schemas.microsoft.com/office/drawing/2014/main" id="{24C0E418-F1DC-CC4A-A73B-04AAB42795D5}"/>
                  </a:ext>
                </a:extLst>
              </p:cNvPr>
              <p:cNvSpPr txBox="1"/>
              <p:nvPr/>
            </p:nvSpPr>
            <p:spPr>
              <a:xfrm>
                <a:off x="5730376" y="4445603"/>
                <a:ext cx="244012" cy="210699"/>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Sup>
                        <m:sSubSupPr>
                          <m:ctrlPr>
                            <a:rPr kumimoji="1" lang="en-US" altLang="zh-CN" sz="1350" i="1">
                              <a:solidFill>
                                <a:schemeClr val="bg1"/>
                              </a:solidFill>
                              <a:latin typeface="Cambria Math" panose="02040503050406030204" pitchFamily="18" charset="0"/>
                            </a:rPr>
                          </m:ctrlPr>
                        </m:sSubSupPr>
                        <m:e>
                          <m:r>
                            <a:rPr kumimoji="1" lang="en-US" altLang="zh-CN" sz="1350" i="1">
                              <a:solidFill>
                                <a:schemeClr val="bg1"/>
                              </a:solidFill>
                              <a:latin typeface="Cambria Math" panose="02040503050406030204" pitchFamily="18" charset="0"/>
                            </a:rPr>
                            <m:t>𝑦</m:t>
                          </m:r>
                        </m:e>
                        <m:sub>
                          <m:r>
                            <a:rPr kumimoji="1" lang="en-US" altLang="zh-CN" sz="1350" i="1">
                              <a:solidFill>
                                <a:schemeClr val="bg1"/>
                              </a:solidFill>
                              <a:latin typeface="Cambria Math" panose="02040503050406030204" pitchFamily="18" charset="0"/>
                            </a:rPr>
                            <m:t>2</m:t>
                          </m:r>
                        </m:sub>
                        <m:sup>
                          <m:r>
                            <a:rPr kumimoji="1" lang="en-US" altLang="zh-CN" sz="1350" i="1">
                              <a:solidFill>
                                <a:schemeClr val="bg1"/>
                              </a:solidFill>
                              <a:latin typeface="Cambria Math" panose="02040503050406030204" pitchFamily="18" charset="0"/>
                            </a:rPr>
                            <m:t>𝐵</m:t>
                          </m:r>
                        </m:sup>
                      </m:sSubSup>
                    </m:oMath>
                  </m:oMathPara>
                </a14:m>
                <a:endParaRPr kumimoji="1" lang="zh-CN" altLang="en-US" sz="1350">
                  <a:solidFill>
                    <a:schemeClr val="bg1"/>
                  </a:solidFill>
                  <a:latin typeface="+mn-ea"/>
                </a:endParaRPr>
              </a:p>
            </p:txBody>
          </p:sp>
        </mc:Choice>
        <mc:Fallback xmlns="">
          <p:sp>
            <p:nvSpPr>
              <p:cNvPr id="49" name="文本框 48">
                <a:extLst>
                  <a:ext uri="{FF2B5EF4-FFF2-40B4-BE49-F238E27FC236}">
                    <a16:creationId xmlns:a16="http://schemas.microsoft.com/office/drawing/2014/main" id="{24C0E418-F1DC-CC4A-A73B-04AAB42795D5}"/>
                  </a:ext>
                </a:extLst>
              </p:cNvPr>
              <p:cNvSpPr txBox="1">
                <a:spLocks noRot="1" noChangeAspect="1" noMove="1" noResize="1" noEditPoints="1" noAdjustHandles="1" noChangeArrowheads="1" noChangeShapeType="1" noTextEdit="1"/>
              </p:cNvSpPr>
              <p:nvPr/>
            </p:nvSpPr>
            <p:spPr>
              <a:xfrm>
                <a:off x="5730376" y="4445603"/>
                <a:ext cx="244012" cy="210699"/>
              </a:xfrm>
              <a:prstGeom prst="rect">
                <a:avLst/>
              </a:prstGeom>
              <a:blipFill>
                <a:blip r:embed="rId12"/>
                <a:stretch>
                  <a:fillRect l="-15000" b="-22222"/>
                </a:stretch>
              </a:blipFill>
            </p:spPr>
            <p:txBody>
              <a:bodyPr/>
              <a:lstStyle/>
              <a:p>
                <a:r>
                  <a:rPr lang="zh-CN" altLang="en-US">
                    <a:noFill/>
                  </a:rPr>
                  <a:t> </a:t>
                </a:r>
              </a:p>
            </p:txBody>
          </p:sp>
        </mc:Fallback>
      </mc:AlternateContent>
      <p:cxnSp>
        <p:nvCxnSpPr>
          <p:cNvPr id="50" name="直线箭头连接符 49">
            <a:extLst>
              <a:ext uri="{FF2B5EF4-FFF2-40B4-BE49-F238E27FC236}">
                <a16:creationId xmlns:a16="http://schemas.microsoft.com/office/drawing/2014/main" id="{42CF490A-B9F1-9B40-AE7F-686979D9B0E8}"/>
              </a:ext>
            </a:extLst>
          </p:cNvPr>
          <p:cNvCxnSpPr>
            <a:cxnSpLocks/>
            <a:stCxn id="28" idx="2"/>
            <a:endCxn id="53" idx="0"/>
          </p:cNvCxnSpPr>
          <p:nvPr/>
        </p:nvCxnSpPr>
        <p:spPr>
          <a:xfrm>
            <a:off x="6835792" y="3549110"/>
            <a:ext cx="7598" cy="349562"/>
          </a:xfrm>
          <a:prstGeom prst="straightConnector1">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51" name="直线箭头连接符 50">
            <a:extLst>
              <a:ext uri="{FF2B5EF4-FFF2-40B4-BE49-F238E27FC236}">
                <a16:creationId xmlns:a16="http://schemas.microsoft.com/office/drawing/2014/main" id="{31D4C59E-00B6-6240-A4FB-0F4B88098127}"/>
              </a:ext>
            </a:extLst>
          </p:cNvPr>
          <p:cNvCxnSpPr>
            <a:cxnSpLocks/>
            <a:stCxn id="28" idx="2"/>
            <a:endCxn id="56" idx="0"/>
          </p:cNvCxnSpPr>
          <p:nvPr/>
        </p:nvCxnSpPr>
        <p:spPr>
          <a:xfrm>
            <a:off x="6835793" y="3549110"/>
            <a:ext cx="1450415" cy="341990"/>
          </a:xfrm>
          <a:prstGeom prst="straightConnector1">
            <a:avLst/>
          </a:prstGeom>
          <a:ln w="57150">
            <a:solidFill>
              <a:srgbClr val="D59556"/>
            </a:solidFill>
            <a:tailEnd type="triangle"/>
          </a:ln>
        </p:spPr>
        <p:style>
          <a:lnRef idx="1">
            <a:schemeClr val="accent1"/>
          </a:lnRef>
          <a:fillRef idx="0">
            <a:schemeClr val="accent1"/>
          </a:fillRef>
          <a:effectRef idx="0">
            <a:schemeClr val="accent1"/>
          </a:effectRef>
          <a:fontRef idx="minor">
            <a:schemeClr val="tx1"/>
          </a:fontRef>
        </p:style>
      </p:cxnSp>
      <p:pic>
        <p:nvPicPr>
          <p:cNvPr id="53" name="图片 52">
            <a:extLst>
              <a:ext uri="{FF2B5EF4-FFF2-40B4-BE49-F238E27FC236}">
                <a16:creationId xmlns:a16="http://schemas.microsoft.com/office/drawing/2014/main" id="{9141F96B-802B-384E-8BF9-FC758D1585AA}"/>
              </a:ext>
            </a:extLst>
          </p:cNvPr>
          <p:cNvPicPr>
            <a:picLocks noChangeAspect="1"/>
          </p:cNvPicPr>
          <p:nvPr/>
        </p:nvPicPr>
        <p:blipFill>
          <a:blip r:embed="rId8"/>
          <a:stretch>
            <a:fillRect/>
          </a:stretch>
        </p:blipFill>
        <p:spPr>
          <a:xfrm>
            <a:off x="6144705" y="3898672"/>
            <a:ext cx="1397370" cy="786020"/>
          </a:xfrm>
          <a:prstGeom prst="rect">
            <a:avLst/>
          </a:prstGeom>
        </p:spPr>
      </p:pic>
      <mc:AlternateContent xmlns:mc="http://schemas.openxmlformats.org/markup-compatibility/2006" xmlns:a14="http://schemas.microsoft.com/office/drawing/2010/main">
        <mc:Choice Requires="a14">
          <p:sp>
            <p:nvSpPr>
              <p:cNvPr id="54" name="文本框 53">
                <a:extLst>
                  <a:ext uri="{FF2B5EF4-FFF2-40B4-BE49-F238E27FC236}">
                    <a16:creationId xmlns:a16="http://schemas.microsoft.com/office/drawing/2014/main" id="{11967BB4-49FD-0A4F-BE58-9C17C94D57ED}"/>
                  </a:ext>
                </a:extLst>
              </p:cNvPr>
              <p:cNvSpPr txBox="1"/>
              <p:nvPr/>
            </p:nvSpPr>
            <p:spPr>
              <a:xfrm>
                <a:off x="7295141" y="4440327"/>
                <a:ext cx="234949" cy="212879"/>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Sup>
                        <m:sSubSupPr>
                          <m:ctrlPr>
                            <a:rPr kumimoji="1" lang="en-US" altLang="zh-CN" sz="1350" i="1">
                              <a:solidFill>
                                <a:schemeClr val="bg1"/>
                              </a:solidFill>
                              <a:latin typeface="Cambria Math" panose="02040503050406030204" pitchFamily="18" charset="0"/>
                            </a:rPr>
                          </m:ctrlPr>
                        </m:sSubSupPr>
                        <m:e>
                          <m:r>
                            <a:rPr kumimoji="1" lang="en-US" altLang="zh-CN" sz="1350" i="1">
                              <a:solidFill>
                                <a:schemeClr val="bg1"/>
                              </a:solidFill>
                              <a:latin typeface="Cambria Math" panose="02040503050406030204" pitchFamily="18" charset="0"/>
                            </a:rPr>
                            <m:t>𝑦</m:t>
                          </m:r>
                        </m:e>
                        <m:sub>
                          <m:r>
                            <a:rPr kumimoji="1" lang="en-US" altLang="zh-CN" sz="1350" i="1">
                              <a:solidFill>
                                <a:schemeClr val="bg1"/>
                              </a:solidFill>
                              <a:latin typeface="Cambria Math" panose="02040503050406030204" pitchFamily="18" charset="0"/>
                            </a:rPr>
                            <m:t>3</m:t>
                          </m:r>
                        </m:sub>
                        <m:sup>
                          <m:r>
                            <a:rPr kumimoji="1" lang="en-US" altLang="zh-CN" sz="1350" i="1">
                              <a:solidFill>
                                <a:schemeClr val="bg1"/>
                              </a:solidFill>
                              <a:latin typeface="Cambria Math" panose="02040503050406030204" pitchFamily="18" charset="0"/>
                            </a:rPr>
                            <m:t>𝐴</m:t>
                          </m:r>
                        </m:sup>
                      </m:sSubSup>
                    </m:oMath>
                  </m:oMathPara>
                </a14:m>
                <a:endParaRPr kumimoji="1" lang="zh-CN" altLang="en-US" sz="1350">
                  <a:solidFill>
                    <a:schemeClr val="bg1"/>
                  </a:solidFill>
                  <a:latin typeface="+mn-ea"/>
                </a:endParaRPr>
              </a:p>
            </p:txBody>
          </p:sp>
        </mc:Choice>
        <mc:Fallback xmlns="">
          <p:sp>
            <p:nvSpPr>
              <p:cNvPr id="54" name="文本框 53">
                <a:extLst>
                  <a:ext uri="{FF2B5EF4-FFF2-40B4-BE49-F238E27FC236}">
                    <a16:creationId xmlns:a16="http://schemas.microsoft.com/office/drawing/2014/main" id="{11967BB4-49FD-0A4F-BE58-9C17C94D57ED}"/>
                  </a:ext>
                </a:extLst>
              </p:cNvPr>
              <p:cNvSpPr txBox="1">
                <a:spLocks noRot="1" noChangeAspect="1" noMove="1" noResize="1" noEditPoints="1" noAdjustHandles="1" noChangeArrowheads="1" noChangeShapeType="1" noTextEdit="1"/>
              </p:cNvSpPr>
              <p:nvPr/>
            </p:nvSpPr>
            <p:spPr>
              <a:xfrm>
                <a:off x="7295141" y="4440327"/>
                <a:ext cx="234949" cy="212879"/>
              </a:xfrm>
              <a:prstGeom prst="rect">
                <a:avLst/>
              </a:prstGeom>
              <a:blipFill>
                <a:blip r:embed="rId13"/>
                <a:stretch>
                  <a:fillRect l="-15789" r="-10526" b="-22222"/>
                </a:stretch>
              </a:blipFill>
            </p:spPr>
            <p:txBody>
              <a:bodyPr/>
              <a:lstStyle/>
              <a:p>
                <a:r>
                  <a:rPr lang="zh-CN" altLang="en-US">
                    <a:noFill/>
                  </a:rPr>
                  <a:t> </a:t>
                </a:r>
              </a:p>
            </p:txBody>
          </p:sp>
        </mc:Fallback>
      </mc:AlternateContent>
      <p:pic>
        <p:nvPicPr>
          <p:cNvPr id="56" name="图片 55">
            <a:extLst>
              <a:ext uri="{FF2B5EF4-FFF2-40B4-BE49-F238E27FC236}">
                <a16:creationId xmlns:a16="http://schemas.microsoft.com/office/drawing/2014/main" id="{FC4D31D9-25FA-0C41-B4E8-8616B78714B2}"/>
              </a:ext>
            </a:extLst>
          </p:cNvPr>
          <p:cNvPicPr>
            <a:picLocks noChangeAspect="1"/>
          </p:cNvPicPr>
          <p:nvPr/>
        </p:nvPicPr>
        <p:blipFill>
          <a:blip r:embed="rId8"/>
          <a:stretch>
            <a:fillRect/>
          </a:stretch>
        </p:blipFill>
        <p:spPr>
          <a:xfrm>
            <a:off x="7587523" y="3891100"/>
            <a:ext cx="1397370" cy="793592"/>
          </a:xfrm>
          <a:prstGeom prst="rect">
            <a:avLst/>
          </a:prstGeom>
        </p:spPr>
      </p:pic>
      <mc:AlternateContent xmlns:mc="http://schemas.openxmlformats.org/markup-compatibility/2006" xmlns:a14="http://schemas.microsoft.com/office/drawing/2010/main">
        <mc:Choice Requires="a14">
          <p:sp>
            <p:nvSpPr>
              <p:cNvPr id="57" name="文本框 56">
                <a:extLst>
                  <a:ext uri="{FF2B5EF4-FFF2-40B4-BE49-F238E27FC236}">
                    <a16:creationId xmlns:a16="http://schemas.microsoft.com/office/drawing/2014/main" id="{D081CCF3-3C8A-1641-9DFD-311CD5066AF9}"/>
                  </a:ext>
                </a:extLst>
              </p:cNvPr>
              <p:cNvSpPr txBox="1"/>
              <p:nvPr/>
            </p:nvSpPr>
            <p:spPr>
              <a:xfrm>
                <a:off x="8740881" y="4437972"/>
                <a:ext cx="244012" cy="211789"/>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Sup>
                        <m:sSubSupPr>
                          <m:ctrlPr>
                            <a:rPr kumimoji="1" lang="en-US" altLang="zh-CN" sz="1350" i="1">
                              <a:solidFill>
                                <a:schemeClr val="bg1"/>
                              </a:solidFill>
                              <a:latin typeface="Cambria Math" panose="02040503050406030204" pitchFamily="18" charset="0"/>
                            </a:rPr>
                          </m:ctrlPr>
                        </m:sSubSupPr>
                        <m:e>
                          <m:r>
                            <a:rPr kumimoji="1" lang="en-US" altLang="zh-CN" sz="1350" i="1">
                              <a:solidFill>
                                <a:schemeClr val="bg1"/>
                              </a:solidFill>
                              <a:latin typeface="Cambria Math" panose="02040503050406030204" pitchFamily="18" charset="0"/>
                            </a:rPr>
                            <m:t>𝑦</m:t>
                          </m:r>
                        </m:e>
                        <m:sub>
                          <m:r>
                            <a:rPr kumimoji="1" lang="en-US" altLang="zh-CN" sz="1350" i="1">
                              <a:solidFill>
                                <a:schemeClr val="bg1"/>
                              </a:solidFill>
                              <a:latin typeface="Cambria Math" panose="02040503050406030204" pitchFamily="18" charset="0"/>
                            </a:rPr>
                            <m:t>3</m:t>
                          </m:r>
                        </m:sub>
                        <m:sup>
                          <m:r>
                            <a:rPr kumimoji="1" lang="en-US" altLang="zh-CN" sz="1350" i="1">
                              <a:solidFill>
                                <a:schemeClr val="bg1"/>
                              </a:solidFill>
                              <a:latin typeface="Cambria Math" panose="02040503050406030204" pitchFamily="18" charset="0"/>
                            </a:rPr>
                            <m:t>𝐵</m:t>
                          </m:r>
                        </m:sup>
                      </m:sSubSup>
                    </m:oMath>
                  </m:oMathPara>
                </a14:m>
                <a:endParaRPr kumimoji="1" lang="zh-CN" altLang="en-US" sz="1350">
                  <a:solidFill>
                    <a:schemeClr val="bg1"/>
                  </a:solidFill>
                  <a:latin typeface="+mn-ea"/>
                </a:endParaRPr>
              </a:p>
            </p:txBody>
          </p:sp>
        </mc:Choice>
        <mc:Fallback xmlns="">
          <p:sp>
            <p:nvSpPr>
              <p:cNvPr id="57" name="文本框 56">
                <a:extLst>
                  <a:ext uri="{FF2B5EF4-FFF2-40B4-BE49-F238E27FC236}">
                    <a16:creationId xmlns:a16="http://schemas.microsoft.com/office/drawing/2014/main" id="{D081CCF3-3C8A-1641-9DFD-311CD5066AF9}"/>
                  </a:ext>
                </a:extLst>
              </p:cNvPr>
              <p:cNvSpPr txBox="1">
                <a:spLocks noRot="1" noChangeAspect="1" noMove="1" noResize="1" noEditPoints="1" noAdjustHandles="1" noChangeArrowheads="1" noChangeShapeType="1" noTextEdit="1"/>
              </p:cNvSpPr>
              <p:nvPr/>
            </p:nvSpPr>
            <p:spPr>
              <a:xfrm>
                <a:off x="8740881" y="4437972"/>
                <a:ext cx="244012" cy="211789"/>
              </a:xfrm>
              <a:prstGeom prst="rect">
                <a:avLst/>
              </a:prstGeom>
              <a:blipFill>
                <a:blip r:embed="rId14"/>
                <a:stretch>
                  <a:fillRect l="-15000" b="-22222"/>
                </a:stretch>
              </a:blipFill>
            </p:spPr>
            <p:txBody>
              <a:bodyPr/>
              <a:lstStyle/>
              <a:p>
                <a:r>
                  <a:rPr lang="zh-CN" altLang="en-US">
                    <a:noFill/>
                  </a:rPr>
                  <a:t> </a:t>
                </a:r>
              </a:p>
            </p:txBody>
          </p:sp>
        </mc:Fallback>
      </mc:AlternateContent>
      <p:sp>
        <p:nvSpPr>
          <p:cNvPr id="58" name="文本框 57">
            <a:extLst>
              <a:ext uri="{FF2B5EF4-FFF2-40B4-BE49-F238E27FC236}">
                <a16:creationId xmlns:a16="http://schemas.microsoft.com/office/drawing/2014/main" id="{883CF37A-AE7C-644A-A5B4-B2D5C017CECF}"/>
              </a:ext>
            </a:extLst>
          </p:cNvPr>
          <p:cNvSpPr txBox="1"/>
          <p:nvPr/>
        </p:nvSpPr>
        <p:spPr>
          <a:xfrm>
            <a:off x="8190733" y="3064363"/>
            <a:ext cx="423514" cy="507831"/>
          </a:xfrm>
          <a:prstGeom prst="rect">
            <a:avLst/>
          </a:prstGeom>
          <a:noFill/>
        </p:spPr>
        <p:txBody>
          <a:bodyPr wrap="none" rtlCol="0">
            <a:spAutoFit/>
          </a:bodyPr>
          <a:lstStyle/>
          <a:p>
            <a:r>
              <a:rPr kumimoji="1" lang="en-US" altLang="zh-CN" sz="2700"/>
              <a:t>…</a:t>
            </a:r>
            <a:endParaRPr kumimoji="1" lang="zh-CN" altLang="en-US" sz="2700"/>
          </a:p>
        </p:txBody>
      </p:sp>
      <p:sp>
        <p:nvSpPr>
          <p:cNvPr id="42" name="文本框 41">
            <a:extLst>
              <a:ext uri="{FF2B5EF4-FFF2-40B4-BE49-F238E27FC236}">
                <a16:creationId xmlns:a16="http://schemas.microsoft.com/office/drawing/2014/main" id="{8DDA8AED-1B8F-0B44-A7C7-45AA6D1BCA73}"/>
              </a:ext>
            </a:extLst>
          </p:cNvPr>
          <p:cNvSpPr txBox="1"/>
          <p:nvPr/>
        </p:nvSpPr>
        <p:spPr>
          <a:xfrm>
            <a:off x="123825" y="112067"/>
            <a:ext cx="2744662" cy="400110"/>
          </a:xfrm>
          <a:prstGeom prst="rect">
            <a:avLst/>
          </a:prstGeom>
          <a:noFill/>
        </p:spPr>
        <p:txBody>
          <a:bodyPr wrap="none" rtlCol="0">
            <a:spAutoFit/>
          </a:bodyPr>
          <a:lstStyle/>
          <a:p>
            <a:r>
              <a:rPr kumimoji="1" lang="en-US" altLang="zh-CN" sz="2000" i="1">
                <a:solidFill>
                  <a:schemeClr val="tx2">
                    <a:lumMod val="75000"/>
                  </a:schemeClr>
                </a:solidFill>
                <a:latin typeface="Linux Libertine O" panose="02000503000000000000" pitchFamily="2" charset="0"/>
                <a:ea typeface="Linux Libertine O" panose="02000503000000000000" pitchFamily="2" charset="0"/>
                <a:cs typeface="Linux Libertine O" panose="02000503000000000000" pitchFamily="2" charset="0"/>
              </a:rPr>
              <a:t>The Dual-Buffer Strategy</a:t>
            </a:r>
            <a:endParaRPr kumimoji="1" lang="zh-CN" altLang="en-US" sz="2000" i="1">
              <a:solidFill>
                <a:schemeClr val="tx2">
                  <a:lumMod val="75000"/>
                </a:schemeClr>
              </a:solidFill>
              <a:latin typeface="Linux Libertine O" panose="02000503000000000000" pitchFamily="2" charset="0"/>
              <a:cs typeface="Linux Libertine O" panose="02000503000000000000" pitchFamily="2" charset="0"/>
            </a:endParaRPr>
          </a:p>
        </p:txBody>
      </p:sp>
    </p:spTree>
    <p:extLst>
      <p:ext uri="{BB962C8B-B14F-4D97-AF65-F5344CB8AC3E}">
        <p14:creationId xmlns:p14="http://schemas.microsoft.com/office/powerpoint/2010/main" val="21406547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advTm="2430">
        <p159:morph option="byObject"/>
      </p:transition>
    </mc:Choice>
    <mc:Fallback xmlns="">
      <p:transition spd="slow" advTm="243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ipe(left)">
                                      <p:cBhvr>
                                        <p:cTn id="7" dur="500"/>
                                        <p:tgtEl>
                                          <p:spTgt spid="21"/>
                                        </p:tgtEl>
                                      </p:cBhvr>
                                    </p:animEffect>
                                  </p:childTnLst>
                                </p:cTn>
                              </p:par>
                              <p:par>
                                <p:cTn id="8" presetID="22" presetClass="entr" presetSubtype="8" fill="hold" nodeType="withEffect">
                                  <p:stCondLst>
                                    <p:cond delay="0"/>
                                  </p:stCondLst>
                                  <p:childTnLst>
                                    <p:set>
                                      <p:cBhvr>
                                        <p:cTn id="9" dur="1" fill="hold">
                                          <p:stCondLst>
                                            <p:cond delay="0"/>
                                          </p:stCondLst>
                                        </p:cTn>
                                        <p:tgtEl>
                                          <p:spTgt spid="29"/>
                                        </p:tgtEl>
                                        <p:attrNameLst>
                                          <p:attrName>style.visibility</p:attrName>
                                        </p:attrNameLst>
                                      </p:cBhvr>
                                      <p:to>
                                        <p:strVal val="visible"/>
                                      </p:to>
                                    </p:set>
                                    <p:animEffect transition="in" filter="wipe(left)">
                                      <p:cBhvr>
                                        <p:cTn id="10" dur="500"/>
                                        <p:tgtEl>
                                          <p:spTgt spid="29"/>
                                        </p:tgtEl>
                                      </p:cBhvr>
                                    </p:animEffect>
                                  </p:childTnLst>
                                </p:cTn>
                              </p:par>
                              <p:par>
                                <p:cTn id="11" presetID="22" presetClass="entr" presetSubtype="8" fill="hold" nodeType="withEffect">
                                  <p:stCondLst>
                                    <p:cond delay="0"/>
                                  </p:stCondLst>
                                  <p:childTnLst>
                                    <p:set>
                                      <p:cBhvr>
                                        <p:cTn id="12" dur="1" fill="hold">
                                          <p:stCondLst>
                                            <p:cond delay="0"/>
                                          </p:stCondLst>
                                        </p:cTn>
                                        <p:tgtEl>
                                          <p:spTgt spid="30"/>
                                        </p:tgtEl>
                                        <p:attrNameLst>
                                          <p:attrName>style.visibility</p:attrName>
                                        </p:attrNameLst>
                                      </p:cBhvr>
                                      <p:to>
                                        <p:strVal val="visible"/>
                                      </p:to>
                                    </p:set>
                                    <p:animEffect transition="in" filter="wipe(left)">
                                      <p:cBhvr>
                                        <p:cTn id="13" dur="500"/>
                                        <p:tgtEl>
                                          <p:spTgt spid="30"/>
                                        </p:tgtEl>
                                      </p:cBhvr>
                                    </p:animEffect>
                                  </p:childTnLst>
                                </p:cTn>
                              </p:par>
                              <p:par>
                                <p:cTn id="14" presetID="22" presetClass="entr" presetSubtype="2" fill="hold" nodeType="withEffect">
                                  <p:stCondLst>
                                    <p:cond delay="0"/>
                                  </p:stCondLst>
                                  <p:childTnLst>
                                    <p:set>
                                      <p:cBhvr>
                                        <p:cTn id="15" dur="1" fill="hold">
                                          <p:stCondLst>
                                            <p:cond delay="0"/>
                                          </p:stCondLst>
                                        </p:cTn>
                                        <p:tgtEl>
                                          <p:spTgt spid="22"/>
                                        </p:tgtEl>
                                        <p:attrNameLst>
                                          <p:attrName>style.visibility</p:attrName>
                                        </p:attrNameLst>
                                      </p:cBhvr>
                                      <p:to>
                                        <p:strVal val="visible"/>
                                      </p:to>
                                    </p:set>
                                    <p:animEffect transition="in" filter="wipe(right)">
                                      <p:cBhvr>
                                        <p:cTn id="16" dur="500"/>
                                        <p:tgtEl>
                                          <p:spTgt spid="22"/>
                                        </p:tgtEl>
                                      </p:cBhvr>
                                    </p:animEffect>
                                  </p:childTnLst>
                                </p:cTn>
                              </p:par>
                            </p:childTnLst>
                          </p:cTn>
                        </p:par>
                        <p:par>
                          <p:cTn id="17" fill="hold">
                            <p:stCondLst>
                              <p:cond delay="500"/>
                            </p:stCondLst>
                            <p:childTnLst>
                              <p:par>
                                <p:cTn id="18" presetID="22" presetClass="entr" presetSubtype="1" fill="hold" nodeType="afterEffect">
                                  <p:stCondLst>
                                    <p:cond delay="0"/>
                                  </p:stCondLst>
                                  <p:childTnLst>
                                    <p:set>
                                      <p:cBhvr>
                                        <p:cTn id="19" dur="1" fill="hold">
                                          <p:stCondLst>
                                            <p:cond delay="0"/>
                                          </p:stCondLst>
                                        </p:cTn>
                                        <p:tgtEl>
                                          <p:spTgt spid="38"/>
                                        </p:tgtEl>
                                        <p:attrNameLst>
                                          <p:attrName>style.visibility</p:attrName>
                                        </p:attrNameLst>
                                      </p:cBhvr>
                                      <p:to>
                                        <p:strVal val="visible"/>
                                      </p:to>
                                    </p:set>
                                    <p:animEffect transition="in" filter="wipe(up)">
                                      <p:cBhvr>
                                        <p:cTn id="20" dur="500"/>
                                        <p:tgtEl>
                                          <p:spTgt spid="38"/>
                                        </p:tgtEl>
                                      </p:cBhvr>
                                    </p:animEffect>
                                  </p:childTnLst>
                                </p:cTn>
                              </p:par>
                              <p:par>
                                <p:cTn id="21" presetID="22" presetClass="entr" presetSubtype="1" fill="hold" nodeType="withEffect">
                                  <p:stCondLst>
                                    <p:cond delay="0"/>
                                  </p:stCondLst>
                                  <p:childTnLst>
                                    <p:set>
                                      <p:cBhvr>
                                        <p:cTn id="22" dur="1" fill="hold">
                                          <p:stCondLst>
                                            <p:cond delay="0"/>
                                          </p:stCondLst>
                                        </p:cTn>
                                        <p:tgtEl>
                                          <p:spTgt spid="50"/>
                                        </p:tgtEl>
                                        <p:attrNameLst>
                                          <p:attrName>style.visibility</p:attrName>
                                        </p:attrNameLst>
                                      </p:cBhvr>
                                      <p:to>
                                        <p:strVal val="visible"/>
                                      </p:to>
                                    </p:set>
                                    <p:animEffect transition="in" filter="wipe(up)">
                                      <p:cBhvr>
                                        <p:cTn id="23" dur="500"/>
                                        <p:tgtEl>
                                          <p:spTgt spid="50"/>
                                        </p:tgtEl>
                                      </p:cBhvr>
                                    </p:animEffect>
                                  </p:childTnLst>
                                </p:cTn>
                              </p:par>
                              <p:par>
                                <p:cTn id="24" presetID="22" presetClass="entr" presetSubtype="1" fill="hold" nodeType="withEffect">
                                  <p:stCondLst>
                                    <p:cond delay="0"/>
                                  </p:stCondLst>
                                  <p:childTnLst>
                                    <p:set>
                                      <p:cBhvr>
                                        <p:cTn id="25" dur="1" fill="hold">
                                          <p:stCondLst>
                                            <p:cond delay="0"/>
                                          </p:stCondLst>
                                        </p:cTn>
                                        <p:tgtEl>
                                          <p:spTgt spid="39"/>
                                        </p:tgtEl>
                                        <p:attrNameLst>
                                          <p:attrName>style.visibility</p:attrName>
                                        </p:attrNameLst>
                                      </p:cBhvr>
                                      <p:to>
                                        <p:strVal val="visible"/>
                                      </p:to>
                                    </p:set>
                                    <p:animEffect transition="in" filter="wipe(up)">
                                      <p:cBhvr>
                                        <p:cTn id="26" dur="500"/>
                                        <p:tgtEl>
                                          <p:spTgt spid="39"/>
                                        </p:tgtEl>
                                      </p:cBhvr>
                                    </p:animEffect>
                                  </p:childTnLst>
                                </p:cTn>
                              </p:par>
                              <p:par>
                                <p:cTn id="27" presetID="22" presetClass="entr" presetSubtype="8" fill="hold" nodeType="withEffect">
                                  <p:stCondLst>
                                    <p:cond delay="0"/>
                                  </p:stCondLst>
                                  <p:childTnLst>
                                    <p:set>
                                      <p:cBhvr>
                                        <p:cTn id="28" dur="1" fill="hold">
                                          <p:stCondLst>
                                            <p:cond delay="0"/>
                                          </p:stCondLst>
                                        </p:cTn>
                                        <p:tgtEl>
                                          <p:spTgt spid="51"/>
                                        </p:tgtEl>
                                        <p:attrNameLst>
                                          <p:attrName>style.visibility</p:attrName>
                                        </p:attrNameLst>
                                      </p:cBhvr>
                                      <p:to>
                                        <p:strVal val="visible"/>
                                      </p:to>
                                    </p:set>
                                    <p:animEffect transition="in" filter="wipe(left)">
                                      <p:cBhvr>
                                        <p:cTn id="29" dur="500"/>
                                        <p:tgtEl>
                                          <p:spTgt spid="51"/>
                                        </p:tgtEl>
                                      </p:cBhvr>
                                    </p:animEffect>
                                  </p:childTnLst>
                                </p:cTn>
                              </p:par>
                            </p:childTnLst>
                          </p:cTn>
                        </p:par>
                        <p:par>
                          <p:cTn id="30" fill="hold">
                            <p:stCondLst>
                              <p:cond delay="1000"/>
                            </p:stCondLst>
                            <p:childTnLst>
                              <p:par>
                                <p:cTn id="31" presetID="22" presetClass="entr" presetSubtype="1" fill="hold" nodeType="afterEffect">
                                  <p:stCondLst>
                                    <p:cond delay="0"/>
                                  </p:stCondLst>
                                  <p:childTnLst>
                                    <p:set>
                                      <p:cBhvr>
                                        <p:cTn id="32" dur="1" fill="hold">
                                          <p:stCondLst>
                                            <p:cond delay="0"/>
                                          </p:stCondLst>
                                        </p:cTn>
                                        <p:tgtEl>
                                          <p:spTgt spid="43"/>
                                        </p:tgtEl>
                                        <p:attrNameLst>
                                          <p:attrName>style.visibility</p:attrName>
                                        </p:attrNameLst>
                                      </p:cBhvr>
                                      <p:to>
                                        <p:strVal val="visible"/>
                                      </p:to>
                                    </p:set>
                                    <p:animEffect transition="in" filter="wipe(up)">
                                      <p:cBhvr>
                                        <p:cTn id="33" dur="500"/>
                                        <p:tgtEl>
                                          <p:spTgt spid="43"/>
                                        </p:tgtEl>
                                      </p:cBhvr>
                                    </p:animEffect>
                                  </p:childTnLst>
                                </p:cTn>
                              </p:par>
                              <p:par>
                                <p:cTn id="34" presetID="22" presetClass="entr" presetSubtype="1" fill="hold" grpId="0" nodeType="withEffect">
                                  <p:stCondLst>
                                    <p:cond delay="0"/>
                                  </p:stCondLst>
                                  <p:childTnLst>
                                    <p:set>
                                      <p:cBhvr>
                                        <p:cTn id="35" dur="1" fill="hold">
                                          <p:stCondLst>
                                            <p:cond delay="0"/>
                                          </p:stCondLst>
                                        </p:cTn>
                                        <p:tgtEl>
                                          <p:spTgt spid="44"/>
                                        </p:tgtEl>
                                        <p:attrNameLst>
                                          <p:attrName>style.visibility</p:attrName>
                                        </p:attrNameLst>
                                      </p:cBhvr>
                                      <p:to>
                                        <p:strVal val="visible"/>
                                      </p:to>
                                    </p:set>
                                    <p:animEffect transition="in" filter="wipe(up)">
                                      <p:cBhvr>
                                        <p:cTn id="36" dur="500"/>
                                        <p:tgtEl>
                                          <p:spTgt spid="44"/>
                                        </p:tgtEl>
                                      </p:cBhvr>
                                    </p:animEffect>
                                  </p:childTnLst>
                                </p:cTn>
                              </p:par>
                              <p:par>
                                <p:cTn id="37" presetID="22" presetClass="entr" presetSubtype="1" fill="hold" nodeType="withEffect">
                                  <p:stCondLst>
                                    <p:cond delay="0"/>
                                  </p:stCondLst>
                                  <p:childTnLst>
                                    <p:set>
                                      <p:cBhvr>
                                        <p:cTn id="38" dur="1" fill="hold">
                                          <p:stCondLst>
                                            <p:cond delay="0"/>
                                          </p:stCondLst>
                                        </p:cTn>
                                        <p:tgtEl>
                                          <p:spTgt spid="48"/>
                                        </p:tgtEl>
                                        <p:attrNameLst>
                                          <p:attrName>style.visibility</p:attrName>
                                        </p:attrNameLst>
                                      </p:cBhvr>
                                      <p:to>
                                        <p:strVal val="visible"/>
                                      </p:to>
                                    </p:set>
                                    <p:animEffect transition="in" filter="wipe(up)">
                                      <p:cBhvr>
                                        <p:cTn id="39" dur="500"/>
                                        <p:tgtEl>
                                          <p:spTgt spid="48"/>
                                        </p:tgtEl>
                                      </p:cBhvr>
                                    </p:animEffect>
                                  </p:childTnLst>
                                </p:cTn>
                              </p:par>
                              <p:par>
                                <p:cTn id="40" presetID="22" presetClass="entr" presetSubtype="1" fill="hold" grpId="0" nodeType="withEffect">
                                  <p:stCondLst>
                                    <p:cond delay="0"/>
                                  </p:stCondLst>
                                  <p:childTnLst>
                                    <p:set>
                                      <p:cBhvr>
                                        <p:cTn id="41" dur="1" fill="hold">
                                          <p:stCondLst>
                                            <p:cond delay="0"/>
                                          </p:stCondLst>
                                        </p:cTn>
                                        <p:tgtEl>
                                          <p:spTgt spid="49"/>
                                        </p:tgtEl>
                                        <p:attrNameLst>
                                          <p:attrName>style.visibility</p:attrName>
                                        </p:attrNameLst>
                                      </p:cBhvr>
                                      <p:to>
                                        <p:strVal val="visible"/>
                                      </p:to>
                                    </p:set>
                                    <p:animEffect transition="in" filter="wipe(up)">
                                      <p:cBhvr>
                                        <p:cTn id="42" dur="500"/>
                                        <p:tgtEl>
                                          <p:spTgt spid="49"/>
                                        </p:tgtEl>
                                      </p:cBhvr>
                                    </p:animEffect>
                                  </p:childTnLst>
                                </p:cTn>
                              </p:par>
                              <p:par>
                                <p:cTn id="43" presetID="22" presetClass="entr" presetSubtype="1" fill="hold" nodeType="withEffect">
                                  <p:stCondLst>
                                    <p:cond delay="0"/>
                                  </p:stCondLst>
                                  <p:childTnLst>
                                    <p:set>
                                      <p:cBhvr>
                                        <p:cTn id="44" dur="1" fill="hold">
                                          <p:stCondLst>
                                            <p:cond delay="0"/>
                                          </p:stCondLst>
                                        </p:cTn>
                                        <p:tgtEl>
                                          <p:spTgt spid="53"/>
                                        </p:tgtEl>
                                        <p:attrNameLst>
                                          <p:attrName>style.visibility</p:attrName>
                                        </p:attrNameLst>
                                      </p:cBhvr>
                                      <p:to>
                                        <p:strVal val="visible"/>
                                      </p:to>
                                    </p:set>
                                    <p:animEffect transition="in" filter="wipe(up)">
                                      <p:cBhvr>
                                        <p:cTn id="45" dur="500"/>
                                        <p:tgtEl>
                                          <p:spTgt spid="53"/>
                                        </p:tgtEl>
                                      </p:cBhvr>
                                    </p:animEffect>
                                  </p:childTnLst>
                                </p:cTn>
                              </p:par>
                              <p:par>
                                <p:cTn id="46" presetID="22" presetClass="entr" presetSubtype="1" fill="hold" grpId="0" nodeType="withEffect">
                                  <p:stCondLst>
                                    <p:cond delay="0"/>
                                  </p:stCondLst>
                                  <p:childTnLst>
                                    <p:set>
                                      <p:cBhvr>
                                        <p:cTn id="47" dur="1" fill="hold">
                                          <p:stCondLst>
                                            <p:cond delay="0"/>
                                          </p:stCondLst>
                                        </p:cTn>
                                        <p:tgtEl>
                                          <p:spTgt spid="54"/>
                                        </p:tgtEl>
                                        <p:attrNameLst>
                                          <p:attrName>style.visibility</p:attrName>
                                        </p:attrNameLst>
                                      </p:cBhvr>
                                      <p:to>
                                        <p:strVal val="visible"/>
                                      </p:to>
                                    </p:set>
                                    <p:animEffect transition="in" filter="wipe(up)">
                                      <p:cBhvr>
                                        <p:cTn id="48" dur="500"/>
                                        <p:tgtEl>
                                          <p:spTgt spid="54"/>
                                        </p:tgtEl>
                                      </p:cBhvr>
                                    </p:animEffect>
                                  </p:childTnLst>
                                </p:cTn>
                              </p:par>
                              <p:par>
                                <p:cTn id="49" presetID="22" presetClass="entr" presetSubtype="1" fill="hold" nodeType="withEffect">
                                  <p:stCondLst>
                                    <p:cond delay="0"/>
                                  </p:stCondLst>
                                  <p:childTnLst>
                                    <p:set>
                                      <p:cBhvr>
                                        <p:cTn id="50" dur="1" fill="hold">
                                          <p:stCondLst>
                                            <p:cond delay="0"/>
                                          </p:stCondLst>
                                        </p:cTn>
                                        <p:tgtEl>
                                          <p:spTgt spid="56"/>
                                        </p:tgtEl>
                                        <p:attrNameLst>
                                          <p:attrName>style.visibility</p:attrName>
                                        </p:attrNameLst>
                                      </p:cBhvr>
                                      <p:to>
                                        <p:strVal val="visible"/>
                                      </p:to>
                                    </p:set>
                                    <p:animEffect transition="in" filter="wipe(up)">
                                      <p:cBhvr>
                                        <p:cTn id="51" dur="500"/>
                                        <p:tgtEl>
                                          <p:spTgt spid="56"/>
                                        </p:tgtEl>
                                      </p:cBhvr>
                                    </p:animEffect>
                                  </p:childTnLst>
                                </p:cTn>
                              </p:par>
                              <p:par>
                                <p:cTn id="52" presetID="22" presetClass="entr" presetSubtype="1" fill="hold" grpId="0" nodeType="withEffect">
                                  <p:stCondLst>
                                    <p:cond delay="0"/>
                                  </p:stCondLst>
                                  <p:childTnLst>
                                    <p:set>
                                      <p:cBhvr>
                                        <p:cTn id="53" dur="1" fill="hold">
                                          <p:stCondLst>
                                            <p:cond delay="0"/>
                                          </p:stCondLst>
                                        </p:cTn>
                                        <p:tgtEl>
                                          <p:spTgt spid="57"/>
                                        </p:tgtEl>
                                        <p:attrNameLst>
                                          <p:attrName>style.visibility</p:attrName>
                                        </p:attrNameLst>
                                      </p:cBhvr>
                                      <p:to>
                                        <p:strVal val="visible"/>
                                      </p:to>
                                    </p:set>
                                    <p:animEffect transition="in" filter="wipe(up)">
                                      <p:cBhvr>
                                        <p:cTn id="54" dur="500"/>
                                        <p:tgtEl>
                                          <p:spTgt spid="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p:bldP spid="49" grpId="0"/>
      <p:bldP spid="54" grpId="0"/>
      <p:bldP spid="57"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a:extLst>
              <a:ext uri="{FF2B5EF4-FFF2-40B4-BE49-F238E27FC236}">
                <a16:creationId xmlns:a16="http://schemas.microsoft.com/office/drawing/2014/main" id="{99FF4714-57E8-964E-BFC5-231F33A01B89}"/>
              </a:ext>
            </a:extLst>
          </p:cNvPr>
          <p:cNvPicPr>
            <a:picLocks noChangeAspect="1"/>
          </p:cNvPicPr>
          <p:nvPr/>
        </p:nvPicPr>
        <p:blipFill>
          <a:blip r:embed="rId3"/>
          <a:stretch>
            <a:fillRect/>
          </a:stretch>
        </p:blipFill>
        <p:spPr>
          <a:xfrm>
            <a:off x="3527873" y="252273"/>
            <a:ext cx="2088255" cy="1174247"/>
          </a:xfrm>
          <a:prstGeom prst="rect">
            <a:avLst/>
          </a:prstGeom>
        </p:spPr>
      </p:pic>
      <mc:AlternateContent xmlns:mc="http://schemas.openxmlformats.org/markup-compatibility/2006" xmlns:a14="http://schemas.microsoft.com/office/drawing/2010/main">
        <mc:Choice Requires="a14">
          <p:sp>
            <p:nvSpPr>
              <p:cNvPr id="6" name="文本框 5">
                <a:extLst>
                  <a:ext uri="{FF2B5EF4-FFF2-40B4-BE49-F238E27FC236}">
                    <a16:creationId xmlns:a16="http://schemas.microsoft.com/office/drawing/2014/main" id="{8ECF54CE-E79C-BF43-9147-2EDC1258DFFE}"/>
                  </a:ext>
                </a:extLst>
              </p:cNvPr>
              <p:cNvSpPr txBox="1"/>
              <p:nvPr/>
            </p:nvSpPr>
            <p:spPr>
              <a:xfrm>
                <a:off x="4607753" y="1177625"/>
                <a:ext cx="1266959" cy="207749"/>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kumimoji="1" lang="en-US" altLang="zh-CN" sz="1350" i="1">
                          <a:solidFill>
                            <a:schemeClr val="bg1"/>
                          </a:solidFill>
                          <a:latin typeface="Cambria Math" panose="02040503050406030204" pitchFamily="18" charset="0"/>
                        </a:rPr>
                        <m:t>𝑥</m:t>
                      </m:r>
                      <m:r>
                        <a:rPr kumimoji="1" lang="en-US" altLang="zh-CN" sz="1350" i="1">
                          <a:solidFill>
                            <a:schemeClr val="bg1"/>
                          </a:solidFill>
                          <a:latin typeface="Cambria Math" panose="02040503050406030204" pitchFamily="18" charset="0"/>
                        </a:rPr>
                        <m:t>:64</m:t>
                      </m:r>
                      <m:r>
                        <a:rPr kumimoji="1" lang="en-US" altLang="zh-CN" sz="1350">
                          <a:solidFill>
                            <a:schemeClr val="bg1"/>
                          </a:solidFill>
                          <a:latin typeface="Cambria Math" panose="02040503050406030204" pitchFamily="18" charset="0"/>
                        </a:rPr>
                        <m:t> </m:t>
                      </m:r>
                      <m:r>
                        <m:rPr>
                          <m:sty m:val="p"/>
                        </m:rPr>
                        <a:rPr kumimoji="1" lang="en-US" altLang="zh-CN" sz="1350">
                          <a:solidFill>
                            <a:schemeClr val="bg1"/>
                          </a:solidFill>
                          <a:latin typeface="Cambria Math" panose="02040503050406030204" pitchFamily="18" charset="0"/>
                        </a:rPr>
                        <m:t>spp</m:t>
                      </m:r>
                    </m:oMath>
                  </m:oMathPara>
                </a14:m>
                <a:endParaRPr kumimoji="1" lang="zh-CN" altLang="en-US" sz="1350">
                  <a:solidFill>
                    <a:schemeClr val="bg1"/>
                  </a:solidFill>
                  <a:latin typeface="+mn-ea"/>
                </a:endParaRPr>
              </a:p>
            </p:txBody>
          </p:sp>
        </mc:Choice>
        <mc:Fallback xmlns="">
          <p:sp>
            <p:nvSpPr>
              <p:cNvPr id="6" name="文本框 5">
                <a:extLst>
                  <a:ext uri="{FF2B5EF4-FFF2-40B4-BE49-F238E27FC236}">
                    <a16:creationId xmlns:a16="http://schemas.microsoft.com/office/drawing/2014/main" id="{8ECF54CE-E79C-BF43-9147-2EDC1258DFFE}"/>
                  </a:ext>
                </a:extLst>
              </p:cNvPr>
              <p:cNvSpPr txBox="1">
                <a:spLocks noRot="1" noChangeAspect="1" noMove="1" noResize="1" noEditPoints="1" noAdjustHandles="1" noChangeArrowheads="1" noChangeShapeType="1" noTextEdit="1"/>
              </p:cNvSpPr>
              <p:nvPr/>
            </p:nvSpPr>
            <p:spPr>
              <a:xfrm>
                <a:off x="4607753" y="1177625"/>
                <a:ext cx="1266959" cy="207749"/>
              </a:xfrm>
              <a:prstGeom prst="rect">
                <a:avLst/>
              </a:prstGeom>
              <a:blipFill>
                <a:blip r:embed="rId4"/>
                <a:stretch>
                  <a:fillRect t="-5882" b="-47059"/>
                </a:stretch>
              </a:blipFill>
            </p:spPr>
            <p:txBody>
              <a:bodyPr/>
              <a:lstStyle/>
              <a:p>
                <a:r>
                  <a:rPr lang="zh-CN" altLang="en-US">
                    <a:noFill/>
                  </a:rPr>
                  <a:t> </a:t>
                </a:r>
              </a:p>
            </p:txBody>
          </p:sp>
        </mc:Fallback>
      </mc:AlternateContent>
      <p:grpSp>
        <p:nvGrpSpPr>
          <p:cNvPr id="9" name="组合 8">
            <a:extLst>
              <a:ext uri="{FF2B5EF4-FFF2-40B4-BE49-F238E27FC236}">
                <a16:creationId xmlns:a16="http://schemas.microsoft.com/office/drawing/2014/main" id="{6CD14AE3-5574-1C4D-9094-36D5FD1802BE}"/>
              </a:ext>
            </a:extLst>
          </p:cNvPr>
          <p:cNvGrpSpPr/>
          <p:nvPr/>
        </p:nvGrpSpPr>
        <p:grpSpPr>
          <a:xfrm>
            <a:off x="2464617" y="1470029"/>
            <a:ext cx="2301428" cy="1173981"/>
            <a:chOff x="3286156" y="1960039"/>
            <a:chExt cx="3068570" cy="1565308"/>
          </a:xfrm>
        </p:grpSpPr>
        <p:pic>
          <p:nvPicPr>
            <p:cNvPr id="3" name="图片 2">
              <a:extLst>
                <a:ext uri="{FF2B5EF4-FFF2-40B4-BE49-F238E27FC236}">
                  <a16:creationId xmlns:a16="http://schemas.microsoft.com/office/drawing/2014/main" id="{1343B0F4-A86D-D449-AD89-93D245FC72A8}"/>
                </a:ext>
              </a:extLst>
            </p:cNvPr>
            <p:cNvPicPr>
              <a:picLocks noChangeAspect="1"/>
            </p:cNvPicPr>
            <p:nvPr/>
          </p:nvPicPr>
          <p:blipFill>
            <a:blip r:embed="rId5"/>
            <a:stretch>
              <a:fillRect/>
            </a:stretch>
          </p:blipFill>
          <p:spPr>
            <a:xfrm>
              <a:off x="3286156" y="1960039"/>
              <a:ext cx="2784340" cy="1565308"/>
            </a:xfrm>
            <a:prstGeom prst="rect">
              <a:avLst/>
            </a:prstGeom>
          </p:spPr>
        </p:pic>
        <mc:AlternateContent xmlns:mc="http://schemas.openxmlformats.org/markup-compatibility/2006" xmlns:a14="http://schemas.microsoft.com/office/drawing/2010/main">
          <mc:Choice Requires="a14">
            <p:sp>
              <p:nvSpPr>
                <p:cNvPr id="7" name="文本框 6">
                  <a:extLst>
                    <a:ext uri="{FF2B5EF4-FFF2-40B4-BE49-F238E27FC236}">
                      <a16:creationId xmlns:a16="http://schemas.microsoft.com/office/drawing/2014/main" id="{A91509CF-2C95-9A45-A7C6-26FBED1639FD}"/>
                    </a:ext>
                  </a:extLst>
                </p:cNvPr>
                <p:cNvSpPr txBox="1"/>
                <p:nvPr/>
              </p:nvSpPr>
              <p:spPr>
                <a:xfrm>
                  <a:off x="4665446" y="3196126"/>
                  <a:ext cx="1689280" cy="277853"/>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p>
                          <m:sSupPr>
                            <m:ctrlPr>
                              <a:rPr kumimoji="1" lang="en-US" altLang="zh-CN" sz="1350" i="1">
                                <a:solidFill>
                                  <a:schemeClr val="bg1"/>
                                </a:solidFill>
                                <a:latin typeface="Cambria Math" panose="02040503050406030204" pitchFamily="18" charset="0"/>
                              </a:rPr>
                            </m:ctrlPr>
                          </m:sSupPr>
                          <m:e>
                            <m:r>
                              <a:rPr kumimoji="1" lang="en-US" altLang="zh-CN" sz="1350" i="1">
                                <a:solidFill>
                                  <a:schemeClr val="bg1"/>
                                </a:solidFill>
                                <a:latin typeface="Cambria Math" panose="02040503050406030204" pitchFamily="18" charset="0"/>
                              </a:rPr>
                              <m:t>𝑥</m:t>
                            </m:r>
                          </m:e>
                          <m:sup>
                            <m:r>
                              <a:rPr kumimoji="1" lang="en-US" altLang="zh-CN" sz="1350" i="1">
                                <a:solidFill>
                                  <a:schemeClr val="bg1"/>
                                </a:solidFill>
                                <a:latin typeface="Cambria Math" panose="02040503050406030204" pitchFamily="18" charset="0"/>
                              </a:rPr>
                              <m:t>𝐴</m:t>
                            </m:r>
                          </m:sup>
                        </m:sSup>
                        <m:r>
                          <a:rPr kumimoji="1" lang="en-US" altLang="zh-CN" sz="1350" i="1">
                            <a:solidFill>
                              <a:schemeClr val="bg1"/>
                            </a:solidFill>
                            <a:latin typeface="Cambria Math" panose="02040503050406030204" pitchFamily="18" charset="0"/>
                          </a:rPr>
                          <m:t>:</m:t>
                        </m:r>
                        <m:r>
                          <a:rPr kumimoji="1" lang="en-US" altLang="zh-CN" sz="1350">
                            <a:solidFill>
                              <a:schemeClr val="bg1"/>
                            </a:solidFill>
                            <a:latin typeface="Cambria Math" panose="02040503050406030204" pitchFamily="18" charset="0"/>
                          </a:rPr>
                          <m:t>32 </m:t>
                        </m:r>
                        <m:r>
                          <m:rPr>
                            <m:sty m:val="p"/>
                          </m:rPr>
                          <a:rPr kumimoji="1" lang="en-US" altLang="zh-CN" sz="1350">
                            <a:solidFill>
                              <a:schemeClr val="bg1"/>
                            </a:solidFill>
                            <a:latin typeface="Cambria Math" panose="02040503050406030204" pitchFamily="18" charset="0"/>
                          </a:rPr>
                          <m:t>spp</m:t>
                        </m:r>
                      </m:oMath>
                    </m:oMathPara>
                  </a14:m>
                  <a:endParaRPr kumimoji="1" lang="zh-CN" altLang="en-US" sz="1350">
                    <a:solidFill>
                      <a:schemeClr val="bg1"/>
                    </a:solidFill>
                    <a:latin typeface="+mn-ea"/>
                  </a:endParaRPr>
                </a:p>
              </p:txBody>
            </p:sp>
          </mc:Choice>
          <mc:Fallback xmlns="">
            <p:sp>
              <p:nvSpPr>
                <p:cNvPr id="7" name="文本框 6">
                  <a:extLst>
                    <a:ext uri="{FF2B5EF4-FFF2-40B4-BE49-F238E27FC236}">
                      <a16:creationId xmlns:a16="http://schemas.microsoft.com/office/drawing/2014/main" id="{A91509CF-2C95-9A45-A7C6-26FBED1639FD}"/>
                    </a:ext>
                  </a:extLst>
                </p:cNvPr>
                <p:cNvSpPr txBox="1">
                  <a:spLocks noRot="1" noChangeAspect="1" noMove="1" noResize="1" noEditPoints="1" noAdjustHandles="1" noChangeArrowheads="1" noChangeShapeType="1" noTextEdit="1"/>
                </p:cNvSpPr>
                <p:nvPr/>
              </p:nvSpPr>
              <p:spPr>
                <a:xfrm>
                  <a:off x="4665446" y="3196126"/>
                  <a:ext cx="1689280" cy="277853"/>
                </a:xfrm>
                <a:prstGeom prst="rect">
                  <a:avLst/>
                </a:prstGeom>
                <a:blipFill>
                  <a:blip r:embed="rId6"/>
                  <a:stretch>
                    <a:fillRect t="-5882" b="-47059"/>
                  </a:stretch>
                </a:blipFill>
              </p:spPr>
              <p:txBody>
                <a:bodyPr/>
                <a:lstStyle/>
                <a:p>
                  <a:r>
                    <a:rPr lang="zh-CN" altLang="en-US">
                      <a:noFill/>
                    </a:rPr>
                    <a:t> </a:t>
                  </a:r>
                </a:p>
              </p:txBody>
            </p:sp>
          </mc:Fallback>
        </mc:AlternateContent>
      </p:grpSp>
      <p:grpSp>
        <p:nvGrpSpPr>
          <p:cNvPr id="10" name="组合 9">
            <a:extLst>
              <a:ext uri="{FF2B5EF4-FFF2-40B4-BE49-F238E27FC236}">
                <a16:creationId xmlns:a16="http://schemas.microsoft.com/office/drawing/2014/main" id="{9B03B43A-A73D-AD4A-9BF9-6C93B5DE6141}"/>
              </a:ext>
            </a:extLst>
          </p:cNvPr>
          <p:cNvGrpSpPr/>
          <p:nvPr/>
        </p:nvGrpSpPr>
        <p:grpSpPr>
          <a:xfrm>
            <a:off x="4586677" y="1473401"/>
            <a:ext cx="2301428" cy="1173981"/>
            <a:chOff x="6115570" y="1964534"/>
            <a:chExt cx="3068570" cy="1565308"/>
          </a:xfrm>
        </p:grpSpPr>
        <p:pic>
          <p:nvPicPr>
            <p:cNvPr id="4" name="图片 3">
              <a:extLst>
                <a:ext uri="{FF2B5EF4-FFF2-40B4-BE49-F238E27FC236}">
                  <a16:creationId xmlns:a16="http://schemas.microsoft.com/office/drawing/2014/main" id="{ED482C74-60B5-BB4E-8038-007BD6AF951D}"/>
                </a:ext>
              </a:extLst>
            </p:cNvPr>
            <p:cNvPicPr>
              <a:picLocks noChangeAspect="1"/>
            </p:cNvPicPr>
            <p:nvPr/>
          </p:nvPicPr>
          <p:blipFill>
            <a:blip r:embed="rId5"/>
            <a:stretch>
              <a:fillRect/>
            </a:stretch>
          </p:blipFill>
          <p:spPr>
            <a:xfrm>
              <a:off x="6115570" y="1964534"/>
              <a:ext cx="2784340" cy="1565308"/>
            </a:xfrm>
            <a:prstGeom prst="rect">
              <a:avLst/>
            </a:prstGeom>
          </p:spPr>
        </p:pic>
        <mc:AlternateContent xmlns:mc="http://schemas.openxmlformats.org/markup-compatibility/2006" xmlns:a14="http://schemas.microsoft.com/office/drawing/2010/main">
          <mc:Choice Requires="a14">
            <p:sp>
              <p:nvSpPr>
                <p:cNvPr id="8" name="文本框 7">
                  <a:extLst>
                    <a:ext uri="{FF2B5EF4-FFF2-40B4-BE49-F238E27FC236}">
                      <a16:creationId xmlns:a16="http://schemas.microsoft.com/office/drawing/2014/main" id="{469BA3D8-DB93-F440-9A91-4EF7A20E3F67}"/>
                    </a:ext>
                  </a:extLst>
                </p:cNvPr>
                <p:cNvSpPr txBox="1"/>
                <p:nvPr/>
              </p:nvSpPr>
              <p:spPr>
                <a:xfrm>
                  <a:off x="7494860" y="3200621"/>
                  <a:ext cx="1689280" cy="276999"/>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p>
                          <m:sSupPr>
                            <m:ctrlPr>
                              <a:rPr kumimoji="1" lang="en-US" altLang="zh-CN" sz="1350" i="1">
                                <a:solidFill>
                                  <a:schemeClr val="bg1"/>
                                </a:solidFill>
                                <a:latin typeface="Cambria Math" panose="02040503050406030204" pitchFamily="18" charset="0"/>
                              </a:rPr>
                            </m:ctrlPr>
                          </m:sSupPr>
                          <m:e>
                            <m:r>
                              <a:rPr kumimoji="1" lang="en-US" altLang="zh-CN" sz="1350" i="1">
                                <a:solidFill>
                                  <a:schemeClr val="bg1"/>
                                </a:solidFill>
                                <a:latin typeface="Cambria Math" panose="02040503050406030204" pitchFamily="18" charset="0"/>
                              </a:rPr>
                              <m:t>𝑥</m:t>
                            </m:r>
                          </m:e>
                          <m:sup>
                            <m:r>
                              <a:rPr kumimoji="1" lang="en-US" altLang="zh-CN" sz="1350" i="1">
                                <a:solidFill>
                                  <a:schemeClr val="bg1"/>
                                </a:solidFill>
                                <a:latin typeface="Cambria Math" panose="02040503050406030204" pitchFamily="18" charset="0"/>
                              </a:rPr>
                              <m:t>𝐵</m:t>
                            </m:r>
                          </m:sup>
                        </m:sSup>
                        <m:r>
                          <a:rPr kumimoji="1" lang="en-US" altLang="zh-CN" sz="1350" i="1">
                            <a:solidFill>
                              <a:schemeClr val="bg1"/>
                            </a:solidFill>
                            <a:latin typeface="Cambria Math" panose="02040503050406030204" pitchFamily="18" charset="0"/>
                          </a:rPr>
                          <m:t>:</m:t>
                        </m:r>
                        <m:r>
                          <a:rPr kumimoji="1" lang="en-US" altLang="zh-CN" sz="1350">
                            <a:solidFill>
                              <a:schemeClr val="bg1"/>
                            </a:solidFill>
                            <a:latin typeface="Cambria Math" panose="02040503050406030204" pitchFamily="18" charset="0"/>
                          </a:rPr>
                          <m:t>32 </m:t>
                        </m:r>
                        <m:r>
                          <m:rPr>
                            <m:sty m:val="p"/>
                          </m:rPr>
                          <a:rPr kumimoji="1" lang="en-US" altLang="zh-CN" sz="1350">
                            <a:solidFill>
                              <a:schemeClr val="bg1"/>
                            </a:solidFill>
                            <a:latin typeface="Cambria Math" panose="02040503050406030204" pitchFamily="18" charset="0"/>
                          </a:rPr>
                          <m:t>spp</m:t>
                        </m:r>
                      </m:oMath>
                    </m:oMathPara>
                  </a14:m>
                  <a:endParaRPr kumimoji="1" lang="zh-CN" altLang="en-US" sz="1350">
                    <a:solidFill>
                      <a:schemeClr val="bg1"/>
                    </a:solidFill>
                    <a:latin typeface="+mn-ea"/>
                  </a:endParaRPr>
                </a:p>
              </p:txBody>
            </p:sp>
          </mc:Choice>
          <mc:Fallback xmlns="">
            <p:sp>
              <p:nvSpPr>
                <p:cNvPr id="8" name="文本框 7">
                  <a:extLst>
                    <a:ext uri="{FF2B5EF4-FFF2-40B4-BE49-F238E27FC236}">
                      <a16:creationId xmlns:a16="http://schemas.microsoft.com/office/drawing/2014/main" id="{469BA3D8-DB93-F440-9A91-4EF7A20E3F67}"/>
                    </a:ext>
                  </a:extLst>
                </p:cNvPr>
                <p:cNvSpPr txBox="1">
                  <a:spLocks noRot="1" noChangeAspect="1" noMove="1" noResize="1" noEditPoints="1" noAdjustHandles="1" noChangeArrowheads="1" noChangeShapeType="1" noTextEdit="1"/>
                </p:cNvSpPr>
                <p:nvPr/>
              </p:nvSpPr>
              <p:spPr>
                <a:xfrm>
                  <a:off x="7494860" y="3200621"/>
                  <a:ext cx="1689280" cy="276999"/>
                </a:xfrm>
                <a:prstGeom prst="rect">
                  <a:avLst/>
                </a:prstGeom>
                <a:blipFill>
                  <a:blip r:embed="rId7"/>
                  <a:stretch>
                    <a:fillRect t="-11765" b="-41176"/>
                  </a:stretch>
                </a:blipFill>
              </p:spPr>
              <p:txBody>
                <a:bodyPr/>
                <a:lstStyle/>
                <a:p>
                  <a:r>
                    <a:rPr lang="zh-CN" altLang="en-US">
                      <a:noFill/>
                    </a:rPr>
                    <a:t> </a:t>
                  </a:r>
                </a:p>
              </p:txBody>
            </p:sp>
          </mc:Fallback>
        </mc:AlternateContent>
      </p:grpSp>
      <p:sp>
        <p:nvSpPr>
          <p:cNvPr id="14" name="圆角矩形 13">
            <a:extLst>
              <a:ext uri="{FF2B5EF4-FFF2-40B4-BE49-F238E27FC236}">
                <a16:creationId xmlns:a16="http://schemas.microsoft.com/office/drawing/2014/main" id="{DC563767-FE06-9348-968B-13B6A803634E}"/>
              </a:ext>
            </a:extLst>
          </p:cNvPr>
          <p:cNvSpPr/>
          <p:nvPr/>
        </p:nvSpPr>
        <p:spPr>
          <a:xfrm>
            <a:off x="1341972" y="2703795"/>
            <a:ext cx="1855959" cy="555539"/>
          </a:xfrm>
          <a:prstGeom prst="roundRect">
            <a:avLst/>
          </a:prstGeom>
          <a:solidFill>
            <a:srgbClr val="A04C4C"/>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kumimoji="1" lang="en-US" altLang="zh-CN" sz="2100" i="1">
                <a:latin typeface="Linux Libertine O" panose="02000503000000000000" pitchFamily="2" charset="0"/>
                <a:cs typeface="Linux Libertine O" panose="02000503000000000000" pitchFamily="2" charset="0"/>
              </a:rPr>
              <a:t>Denoiser </a:t>
            </a:r>
            <a:r>
              <a:rPr kumimoji="1" lang="en-US" altLang="zh-CN" sz="2100" i="1">
                <a:latin typeface="Linux Libertine O" panose="02000503000000000000" pitchFamily="2" charset="0"/>
                <a:ea typeface="Linux Libertine O" panose="02000503000000000000" pitchFamily="2" charset="0"/>
                <a:cs typeface="Linux Libertine O" panose="02000503000000000000" pitchFamily="2" charset="0"/>
              </a:rPr>
              <a:t>1</a:t>
            </a:r>
            <a:endParaRPr kumimoji="1" lang="zh-CN" altLang="en-US" sz="2100" i="1">
              <a:latin typeface="Linux Libertine O" panose="02000503000000000000" pitchFamily="2" charset="0"/>
              <a:cs typeface="Linux Libertine O" panose="02000503000000000000" pitchFamily="2" charset="0"/>
            </a:endParaRPr>
          </a:p>
        </p:txBody>
      </p:sp>
      <p:pic>
        <p:nvPicPr>
          <p:cNvPr id="25" name="图片 24">
            <a:extLst>
              <a:ext uri="{FF2B5EF4-FFF2-40B4-BE49-F238E27FC236}">
                <a16:creationId xmlns:a16="http://schemas.microsoft.com/office/drawing/2014/main" id="{B264A4C2-78E7-6C42-B70C-CC2F6B447FCC}"/>
              </a:ext>
            </a:extLst>
          </p:cNvPr>
          <p:cNvPicPr>
            <a:picLocks noChangeAspect="1"/>
          </p:cNvPicPr>
          <p:nvPr/>
        </p:nvPicPr>
        <p:blipFill>
          <a:blip r:embed="rId8"/>
          <a:stretch>
            <a:fillRect/>
          </a:stretch>
        </p:blipFill>
        <p:spPr>
          <a:xfrm>
            <a:off x="132600" y="3319119"/>
            <a:ext cx="1397370" cy="786020"/>
          </a:xfrm>
          <a:prstGeom prst="rect">
            <a:avLst/>
          </a:prstGeom>
        </p:spPr>
      </p:pic>
      <p:pic>
        <p:nvPicPr>
          <p:cNvPr id="31" name="图片 30">
            <a:extLst>
              <a:ext uri="{FF2B5EF4-FFF2-40B4-BE49-F238E27FC236}">
                <a16:creationId xmlns:a16="http://schemas.microsoft.com/office/drawing/2014/main" id="{BD11F251-1124-8547-8FE9-112343182F9F}"/>
              </a:ext>
            </a:extLst>
          </p:cNvPr>
          <p:cNvPicPr>
            <a:picLocks noChangeAspect="1"/>
          </p:cNvPicPr>
          <p:nvPr/>
        </p:nvPicPr>
        <p:blipFill>
          <a:blip r:embed="rId8"/>
          <a:stretch>
            <a:fillRect/>
          </a:stretch>
        </p:blipFill>
        <p:spPr>
          <a:xfrm>
            <a:off x="1577260" y="3315745"/>
            <a:ext cx="1397370" cy="793592"/>
          </a:xfrm>
          <a:prstGeom prst="rect">
            <a:avLst/>
          </a:prstGeom>
        </p:spPr>
      </p:pic>
      <p:sp>
        <p:nvSpPr>
          <p:cNvPr id="26" name="圆角矩形 25">
            <a:extLst>
              <a:ext uri="{FF2B5EF4-FFF2-40B4-BE49-F238E27FC236}">
                <a16:creationId xmlns:a16="http://schemas.microsoft.com/office/drawing/2014/main" id="{8C6EB7B1-772C-154F-9D39-111934145239}"/>
              </a:ext>
            </a:extLst>
          </p:cNvPr>
          <p:cNvSpPr/>
          <p:nvPr/>
        </p:nvSpPr>
        <p:spPr>
          <a:xfrm>
            <a:off x="3624893" y="2703794"/>
            <a:ext cx="1855959" cy="555539"/>
          </a:xfrm>
          <a:prstGeom prst="roundRect">
            <a:avLst/>
          </a:prstGeom>
          <a:solidFill>
            <a:srgbClr val="547F59"/>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kumimoji="1" lang="en-US" altLang="zh-CN" sz="2100" i="1">
                <a:latin typeface="Linux Libertine O" panose="02000503000000000000" pitchFamily="2" charset="0"/>
                <a:cs typeface="Linux Libertine O" panose="02000503000000000000" pitchFamily="2" charset="0"/>
              </a:rPr>
              <a:t>Denoiser </a:t>
            </a:r>
            <a:r>
              <a:rPr kumimoji="1" lang="en-US" altLang="zh-CN" sz="2100" i="1">
                <a:latin typeface="Linux Libertine O" panose="02000503000000000000" pitchFamily="2" charset="0"/>
                <a:ea typeface="Linux Libertine O" panose="02000503000000000000" pitchFamily="2" charset="0"/>
                <a:cs typeface="Linux Libertine O" panose="02000503000000000000" pitchFamily="2" charset="0"/>
              </a:rPr>
              <a:t>2</a:t>
            </a:r>
            <a:endParaRPr kumimoji="1" lang="zh-CN" altLang="en-US" sz="2100" i="1">
              <a:latin typeface="Linux Libertine O" panose="02000503000000000000" pitchFamily="2" charset="0"/>
              <a:cs typeface="Linux Libertine O" panose="02000503000000000000" pitchFamily="2" charset="0"/>
            </a:endParaRPr>
          </a:p>
        </p:txBody>
      </p:sp>
      <p:sp>
        <p:nvSpPr>
          <p:cNvPr id="28" name="圆角矩形 27">
            <a:extLst>
              <a:ext uri="{FF2B5EF4-FFF2-40B4-BE49-F238E27FC236}">
                <a16:creationId xmlns:a16="http://schemas.microsoft.com/office/drawing/2014/main" id="{D696FB8C-8EB4-C34A-B640-13B4B039F3EB}"/>
              </a:ext>
            </a:extLst>
          </p:cNvPr>
          <p:cNvSpPr/>
          <p:nvPr/>
        </p:nvSpPr>
        <p:spPr>
          <a:xfrm>
            <a:off x="5907813" y="2703794"/>
            <a:ext cx="1855959" cy="555539"/>
          </a:xfrm>
          <a:prstGeom prst="roundRect">
            <a:avLst/>
          </a:prstGeom>
          <a:solidFill>
            <a:srgbClr val="7F4E7A"/>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kumimoji="1" lang="en-US" altLang="zh-CN" sz="2100" i="1">
                <a:latin typeface="Linux Libertine O" panose="02000503000000000000" pitchFamily="2" charset="0"/>
                <a:cs typeface="Linux Libertine O" panose="02000503000000000000" pitchFamily="2" charset="0"/>
              </a:rPr>
              <a:t>Denoiser </a:t>
            </a:r>
            <a:r>
              <a:rPr kumimoji="1" lang="en-US" altLang="zh-CN" sz="2100" i="1">
                <a:latin typeface="Linux Libertine O" panose="02000503000000000000" pitchFamily="2" charset="0"/>
                <a:ea typeface="Linux Libertine O" panose="02000503000000000000" pitchFamily="2" charset="0"/>
                <a:cs typeface="Linux Libertine O" panose="02000503000000000000" pitchFamily="2" charset="0"/>
              </a:rPr>
              <a:t>3</a:t>
            </a:r>
            <a:endParaRPr kumimoji="1" lang="zh-CN" altLang="en-US" sz="2100" i="1">
              <a:latin typeface="Linux Libertine O" panose="02000503000000000000" pitchFamily="2" charset="0"/>
              <a:cs typeface="Linux Libertine O" panose="02000503000000000000" pitchFamily="2" charset="0"/>
            </a:endParaRPr>
          </a:p>
        </p:txBody>
      </p:sp>
      <p:pic>
        <p:nvPicPr>
          <p:cNvPr id="43" name="图片 42">
            <a:extLst>
              <a:ext uri="{FF2B5EF4-FFF2-40B4-BE49-F238E27FC236}">
                <a16:creationId xmlns:a16="http://schemas.microsoft.com/office/drawing/2014/main" id="{446F3A48-22B9-B747-AB0C-D3A733BF37C6}"/>
              </a:ext>
            </a:extLst>
          </p:cNvPr>
          <p:cNvPicPr>
            <a:picLocks noChangeAspect="1"/>
          </p:cNvPicPr>
          <p:nvPr/>
        </p:nvPicPr>
        <p:blipFill>
          <a:blip r:embed="rId8"/>
          <a:stretch>
            <a:fillRect/>
          </a:stretch>
        </p:blipFill>
        <p:spPr>
          <a:xfrm>
            <a:off x="3142666" y="3319118"/>
            <a:ext cx="1397370" cy="786020"/>
          </a:xfrm>
          <a:prstGeom prst="rect">
            <a:avLst/>
          </a:prstGeom>
        </p:spPr>
      </p:pic>
      <p:pic>
        <p:nvPicPr>
          <p:cNvPr id="48" name="图片 47">
            <a:extLst>
              <a:ext uri="{FF2B5EF4-FFF2-40B4-BE49-F238E27FC236}">
                <a16:creationId xmlns:a16="http://schemas.microsoft.com/office/drawing/2014/main" id="{356B2D74-5665-0640-89A4-25BF81645DBA}"/>
              </a:ext>
            </a:extLst>
          </p:cNvPr>
          <p:cNvPicPr>
            <a:picLocks noChangeAspect="1"/>
          </p:cNvPicPr>
          <p:nvPr/>
        </p:nvPicPr>
        <p:blipFill>
          <a:blip r:embed="rId8"/>
          <a:stretch>
            <a:fillRect/>
          </a:stretch>
        </p:blipFill>
        <p:spPr>
          <a:xfrm>
            <a:off x="4577018" y="3319176"/>
            <a:ext cx="1397370" cy="793592"/>
          </a:xfrm>
          <a:prstGeom prst="rect">
            <a:avLst/>
          </a:prstGeom>
        </p:spPr>
      </p:pic>
      <p:pic>
        <p:nvPicPr>
          <p:cNvPr id="53" name="图片 52">
            <a:extLst>
              <a:ext uri="{FF2B5EF4-FFF2-40B4-BE49-F238E27FC236}">
                <a16:creationId xmlns:a16="http://schemas.microsoft.com/office/drawing/2014/main" id="{9141F96B-802B-384E-8BF9-FC758D1585AA}"/>
              </a:ext>
            </a:extLst>
          </p:cNvPr>
          <p:cNvPicPr>
            <a:picLocks noChangeAspect="1"/>
          </p:cNvPicPr>
          <p:nvPr/>
        </p:nvPicPr>
        <p:blipFill>
          <a:blip r:embed="rId8"/>
          <a:stretch>
            <a:fillRect/>
          </a:stretch>
        </p:blipFill>
        <p:spPr>
          <a:xfrm>
            <a:off x="6144705" y="3319117"/>
            <a:ext cx="1397370" cy="786020"/>
          </a:xfrm>
          <a:prstGeom prst="rect">
            <a:avLst/>
          </a:prstGeom>
        </p:spPr>
      </p:pic>
      <p:pic>
        <p:nvPicPr>
          <p:cNvPr id="56" name="图片 55">
            <a:extLst>
              <a:ext uri="{FF2B5EF4-FFF2-40B4-BE49-F238E27FC236}">
                <a16:creationId xmlns:a16="http://schemas.microsoft.com/office/drawing/2014/main" id="{FC4D31D9-25FA-0C41-B4E8-8616B78714B2}"/>
              </a:ext>
            </a:extLst>
          </p:cNvPr>
          <p:cNvPicPr>
            <a:picLocks noChangeAspect="1"/>
          </p:cNvPicPr>
          <p:nvPr/>
        </p:nvPicPr>
        <p:blipFill>
          <a:blip r:embed="rId8"/>
          <a:stretch>
            <a:fillRect/>
          </a:stretch>
        </p:blipFill>
        <p:spPr>
          <a:xfrm>
            <a:off x="7587523" y="3311545"/>
            <a:ext cx="1397370" cy="793592"/>
          </a:xfrm>
          <a:prstGeom prst="rect">
            <a:avLst/>
          </a:prstGeom>
        </p:spPr>
      </p:pic>
      <p:sp>
        <p:nvSpPr>
          <p:cNvPr id="58" name="文本框 57">
            <a:extLst>
              <a:ext uri="{FF2B5EF4-FFF2-40B4-BE49-F238E27FC236}">
                <a16:creationId xmlns:a16="http://schemas.microsoft.com/office/drawing/2014/main" id="{883CF37A-AE7C-644A-A5B4-B2D5C017CECF}"/>
              </a:ext>
            </a:extLst>
          </p:cNvPr>
          <p:cNvSpPr txBox="1"/>
          <p:nvPr/>
        </p:nvSpPr>
        <p:spPr>
          <a:xfrm>
            <a:off x="8190733" y="2774585"/>
            <a:ext cx="423514" cy="507831"/>
          </a:xfrm>
          <a:prstGeom prst="rect">
            <a:avLst/>
          </a:prstGeom>
          <a:noFill/>
        </p:spPr>
        <p:txBody>
          <a:bodyPr wrap="none" rtlCol="0">
            <a:spAutoFit/>
          </a:bodyPr>
          <a:lstStyle/>
          <a:p>
            <a:r>
              <a:rPr kumimoji="1" lang="en-US" altLang="zh-CN" sz="2700"/>
              <a:t>…</a:t>
            </a:r>
            <a:endParaRPr kumimoji="1" lang="zh-CN" altLang="en-US" sz="2700"/>
          </a:p>
        </p:txBody>
      </p:sp>
      <mc:AlternateContent xmlns:mc="http://schemas.openxmlformats.org/markup-compatibility/2006" xmlns:a14="http://schemas.microsoft.com/office/drawing/2010/main">
        <mc:Choice Requires="a14">
          <p:sp>
            <p:nvSpPr>
              <p:cNvPr id="2" name="文本框 1">
                <a:extLst>
                  <a:ext uri="{FF2B5EF4-FFF2-40B4-BE49-F238E27FC236}">
                    <a16:creationId xmlns:a16="http://schemas.microsoft.com/office/drawing/2014/main" id="{E299F8B8-F632-3E41-BA7F-C16F8408AC8C}"/>
                  </a:ext>
                </a:extLst>
              </p:cNvPr>
              <p:cNvSpPr txBox="1"/>
              <p:nvPr/>
            </p:nvSpPr>
            <p:spPr>
              <a:xfrm flipH="1">
                <a:off x="633215" y="4272309"/>
                <a:ext cx="3943803" cy="573234"/>
              </a:xfrm>
              <a:prstGeom prst="rect">
                <a:avLst/>
              </a:prstGeom>
              <a:noFill/>
            </p:spPr>
            <p:txBody>
              <a:bodyPr wrap="square" lIns="0" tIns="0" rIns="0" bIns="0" rtlCol="0">
                <a:spAutoFit/>
              </a:bodyPr>
              <a:lstStyle/>
              <a:p>
                <a:pPr algn="ctr"/>
                <a14:m>
                  <m:oMathPara xmlns:m="http://schemas.openxmlformats.org/officeDocument/2006/math">
                    <m:oMathParaPr>
                      <m:jc m:val="centerGroup"/>
                    </m:oMathParaPr>
                    <m:oMath xmlns:m="http://schemas.openxmlformats.org/officeDocument/2006/math">
                      <m:sSup>
                        <m:sSupPr>
                          <m:ctrlPr>
                            <a:rPr kumimoji="1" lang="en-US" altLang="zh-CN" sz="3300" i="1">
                              <a:solidFill>
                                <a:srgbClr val="0070C0"/>
                              </a:solidFill>
                              <a:latin typeface="Cambria Math" panose="02040503050406030204" pitchFamily="18" charset="0"/>
                            </a:rPr>
                          </m:ctrlPr>
                        </m:sSupPr>
                        <m:e>
                          <m:r>
                            <a:rPr kumimoji="1" lang="en-US" altLang="zh-CN" sz="3300" b="1">
                              <a:solidFill>
                                <a:srgbClr val="0070C0"/>
                              </a:solidFill>
                              <a:latin typeface="Cambria Math" panose="02040503050406030204" pitchFamily="18" charset="0"/>
                            </a:rPr>
                            <m:t>𝐲</m:t>
                          </m:r>
                        </m:e>
                        <m:sup>
                          <m:r>
                            <a:rPr kumimoji="1" lang="en-US" altLang="zh-CN" sz="3300" i="1">
                              <a:solidFill>
                                <a:srgbClr val="0070C0"/>
                              </a:solidFill>
                              <a:latin typeface="Cambria Math" panose="02040503050406030204" pitchFamily="18" charset="0"/>
                            </a:rPr>
                            <m:t>𝐴</m:t>
                          </m:r>
                        </m:sup>
                      </m:sSup>
                      <m:r>
                        <a:rPr kumimoji="1" lang="en-US" altLang="zh-CN" sz="3300" i="1">
                          <a:solidFill>
                            <a:srgbClr val="0070C0"/>
                          </a:solidFill>
                          <a:latin typeface="Cambria Math" panose="02040503050406030204" pitchFamily="18" charset="0"/>
                        </a:rPr>
                        <m:t>=</m:t>
                      </m:r>
                      <m:d>
                        <m:dPr>
                          <m:ctrlPr>
                            <a:rPr kumimoji="1" lang="en-US" altLang="zh-CN" sz="3300" i="1">
                              <a:solidFill>
                                <a:srgbClr val="0070C0"/>
                              </a:solidFill>
                              <a:latin typeface="Cambria Math" panose="02040503050406030204" pitchFamily="18" charset="0"/>
                            </a:rPr>
                          </m:ctrlPr>
                        </m:dPr>
                        <m:e>
                          <m:sSubSup>
                            <m:sSubSupPr>
                              <m:ctrlPr>
                                <a:rPr kumimoji="1" lang="en-US" altLang="zh-CN" sz="3300" i="1">
                                  <a:solidFill>
                                    <a:srgbClr val="0070C0"/>
                                  </a:solidFill>
                                  <a:latin typeface="Cambria Math" panose="02040503050406030204" pitchFamily="18" charset="0"/>
                                </a:rPr>
                              </m:ctrlPr>
                            </m:sSubSupPr>
                            <m:e>
                              <m:r>
                                <a:rPr kumimoji="1" lang="en-US" altLang="zh-CN" sz="3300" i="1">
                                  <a:solidFill>
                                    <a:srgbClr val="0070C0"/>
                                  </a:solidFill>
                                  <a:latin typeface="Cambria Math" panose="02040503050406030204" pitchFamily="18" charset="0"/>
                                </a:rPr>
                                <m:t>𝑦</m:t>
                              </m:r>
                            </m:e>
                            <m:sub>
                              <m:r>
                                <a:rPr kumimoji="1" lang="en-US" altLang="zh-CN" sz="3300" i="1">
                                  <a:solidFill>
                                    <a:srgbClr val="0070C0"/>
                                  </a:solidFill>
                                  <a:latin typeface="Cambria Math" panose="02040503050406030204" pitchFamily="18" charset="0"/>
                                </a:rPr>
                                <m:t>1</m:t>
                              </m:r>
                            </m:sub>
                            <m:sup>
                              <m:r>
                                <a:rPr kumimoji="1" lang="en-US" altLang="zh-CN" sz="3300" i="1">
                                  <a:solidFill>
                                    <a:srgbClr val="0070C0"/>
                                  </a:solidFill>
                                  <a:latin typeface="Cambria Math" panose="02040503050406030204" pitchFamily="18" charset="0"/>
                                </a:rPr>
                                <m:t>𝐴</m:t>
                              </m:r>
                            </m:sup>
                          </m:sSubSup>
                          <m:r>
                            <a:rPr kumimoji="1" lang="en-US" altLang="zh-CN" sz="3300" i="1">
                              <a:solidFill>
                                <a:srgbClr val="0070C0"/>
                              </a:solidFill>
                              <a:latin typeface="Cambria Math" panose="02040503050406030204" pitchFamily="18" charset="0"/>
                            </a:rPr>
                            <m:t>, </m:t>
                          </m:r>
                          <m:sSubSup>
                            <m:sSubSupPr>
                              <m:ctrlPr>
                                <a:rPr kumimoji="1" lang="en-US" altLang="zh-CN" sz="3300" i="1">
                                  <a:solidFill>
                                    <a:srgbClr val="0070C0"/>
                                  </a:solidFill>
                                  <a:latin typeface="Cambria Math" panose="02040503050406030204" pitchFamily="18" charset="0"/>
                                </a:rPr>
                              </m:ctrlPr>
                            </m:sSubSupPr>
                            <m:e>
                              <m:r>
                                <a:rPr kumimoji="1" lang="en-US" altLang="zh-CN" sz="3300" i="1">
                                  <a:solidFill>
                                    <a:srgbClr val="0070C0"/>
                                  </a:solidFill>
                                  <a:latin typeface="Cambria Math" panose="02040503050406030204" pitchFamily="18" charset="0"/>
                                </a:rPr>
                                <m:t>𝑦</m:t>
                              </m:r>
                            </m:e>
                            <m:sub>
                              <m:r>
                                <a:rPr kumimoji="1" lang="en-US" altLang="zh-CN" sz="3300" i="1">
                                  <a:solidFill>
                                    <a:srgbClr val="0070C0"/>
                                  </a:solidFill>
                                  <a:latin typeface="Cambria Math" panose="02040503050406030204" pitchFamily="18" charset="0"/>
                                </a:rPr>
                                <m:t>2</m:t>
                              </m:r>
                            </m:sub>
                            <m:sup>
                              <m:r>
                                <a:rPr kumimoji="1" lang="en-US" altLang="zh-CN" sz="3300" i="1">
                                  <a:solidFill>
                                    <a:srgbClr val="0070C0"/>
                                  </a:solidFill>
                                  <a:latin typeface="Cambria Math" panose="02040503050406030204" pitchFamily="18" charset="0"/>
                                </a:rPr>
                                <m:t>𝐴</m:t>
                              </m:r>
                            </m:sup>
                          </m:sSubSup>
                          <m:r>
                            <a:rPr kumimoji="1" lang="en-US" altLang="zh-CN" sz="3300" i="1">
                              <a:solidFill>
                                <a:srgbClr val="0070C0"/>
                              </a:solidFill>
                              <a:latin typeface="Cambria Math" panose="02040503050406030204" pitchFamily="18" charset="0"/>
                            </a:rPr>
                            <m:t>, </m:t>
                          </m:r>
                          <m:sSubSup>
                            <m:sSubSupPr>
                              <m:ctrlPr>
                                <a:rPr kumimoji="1" lang="en-US" altLang="zh-CN" sz="3300" i="1">
                                  <a:solidFill>
                                    <a:srgbClr val="0070C0"/>
                                  </a:solidFill>
                                  <a:latin typeface="Cambria Math" panose="02040503050406030204" pitchFamily="18" charset="0"/>
                                </a:rPr>
                              </m:ctrlPr>
                            </m:sSubSupPr>
                            <m:e>
                              <m:r>
                                <a:rPr kumimoji="1" lang="en-US" altLang="zh-CN" sz="3300" i="1">
                                  <a:solidFill>
                                    <a:srgbClr val="0070C0"/>
                                  </a:solidFill>
                                  <a:latin typeface="Cambria Math" panose="02040503050406030204" pitchFamily="18" charset="0"/>
                                </a:rPr>
                                <m:t>𝑦</m:t>
                              </m:r>
                            </m:e>
                            <m:sub>
                              <m:r>
                                <a:rPr kumimoji="1" lang="en-US" altLang="zh-CN" sz="3300" i="1">
                                  <a:solidFill>
                                    <a:srgbClr val="0070C0"/>
                                  </a:solidFill>
                                  <a:latin typeface="Cambria Math" panose="02040503050406030204" pitchFamily="18" charset="0"/>
                                </a:rPr>
                                <m:t>3</m:t>
                              </m:r>
                            </m:sub>
                            <m:sup>
                              <m:r>
                                <a:rPr kumimoji="1" lang="en-US" altLang="zh-CN" sz="3300" i="1">
                                  <a:solidFill>
                                    <a:srgbClr val="0070C0"/>
                                  </a:solidFill>
                                  <a:latin typeface="Cambria Math" panose="02040503050406030204" pitchFamily="18" charset="0"/>
                                </a:rPr>
                                <m:t>𝐴</m:t>
                              </m:r>
                            </m:sup>
                          </m:sSubSup>
                          <m:r>
                            <a:rPr kumimoji="1" lang="en-US" altLang="zh-CN" sz="3300" i="1">
                              <a:solidFill>
                                <a:srgbClr val="0070C0"/>
                              </a:solidFill>
                              <a:latin typeface="Cambria Math" panose="02040503050406030204" pitchFamily="18" charset="0"/>
                            </a:rPr>
                            <m:t>, …</m:t>
                          </m:r>
                        </m:e>
                      </m:d>
                    </m:oMath>
                  </m:oMathPara>
                </a14:m>
                <a:endParaRPr kumimoji="1" lang="zh-CN" altLang="en-US" sz="3300">
                  <a:solidFill>
                    <a:srgbClr val="0070C0"/>
                  </a:solidFill>
                </a:endParaRPr>
              </a:p>
            </p:txBody>
          </p:sp>
        </mc:Choice>
        <mc:Fallback xmlns="">
          <p:sp>
            <p:nvSpPr>
              <p:cNvPr id="2" name="文本框 1">
                <a:extLst>
                  <a:ext uri="{FF2B5EF4-FFF2-40B4-BE49-F238E27FC236}">
                    <a16:creationId xmlns:a16="http://schemas.microsoft.com/office/drawing/2014/main" id="{E299F8B8-F632-3E41-BA7F-C16F8408AC8C}"/>
                  </a:ext>
                </a:extLst>
              </p:cNvPr>
              <p:cNvSpPr txBox="1">
                <a:spLocks noRot="1" noChangeAspect="1" noMove="1" noResize="1" noEditPoints="1" noAdjustHandles="1" noChangeArrowheads="1" noChangeShapeType="1" noTextEdit="1"/>
              </p:cNvSpPr>
              <p:nvPr/>
            </p:nvSpPr>
            <p:spPr>
              <a:xfrm flipH="1">
                <a:off x="633215" y="4272309"/>
                <a:ext cx="3943803" cy="573234"/>
              </a:xfrm>
              <a:prstGeom prst="rect">
                <a:avLst/>
              </a:prstGeom>
              <a:blipFill>
                <a:blip r:embed="rId9"/>
                <a:stretch>
                  <a:fillRect l="-2244" b="-17391"/>
                </a:stretch>
              </a:blipFill>
            </p:spPr>
            <p:txBody>
              <a:bodyPr/>
              <a:lstStyle/>
              <a:p>
                <a:r>
                  <a:rPr lang="zh-CN" altLang="en-US">
                    <a:noFill/>
                  </a:rPr>
                  <a:t> </a:t>
                </a:r>
              </a:p>
            </p:txBody>
          </p:sp>
        </mc:Fallback>
      </mc:AlternateContent>
      <mc:AlternateContent xmlns:mc="http://schemas.openxmlformats.org/markup-compatibility/2006" xmlns:a14="http://schemas.microsoft.com/office/drawing/2010/main">
        <mc:Choice Requires="a14">
          <p:sp>
            <p:nvSpPr>
              <p:cNvPr id="59" name="文本框 58">
                <a:extLst>
                  <a:ext uri="{FF2B5EF4-FFF2-40B4-BE49-F238E27FC236}">
                    <a16:creationId xmlns:a16="http://schemas.microsoft.com/office/drawing/2014/main" id="{F1F53993-AE68-0F47-A077-071A681E8AEB}"/>
                  </a:ext>
                </a:extLst>
              </p:cNvPr>
              <p:cNvSpPr txBox="1"/>
              <p:nvPr/>
            </p:nvSpPr>
            <p:spPr>
              <a:xfrm flipH="1">
                <a:off x="4607753" y="4296455"/>
                <a:ext cx="3943803" cy="517578"/>
              </a:xfrm>
              <a:prstGeom prst="rect">
                <a:avLst/>
              </a:prstGeom>
              <a:noFill/>
            </p:spPr>
            <p:txBody>
              <a:bodyPr wrap="square" lIns="0" tIns="0" rIns="0" bIns="0" rtlCol="0">
                <a:spAutoFit/>
              </a:bodyPr>
              <a:lstStyle/>
              <a:p>
                <a:pPr algn="ctr"/>
                <a14:m>
                  <m:oMathPara xmlns:m="http://schemas.openxmlformats.org/officeDocument/2006/math">
                    <m:oMathParaPr>
                      <m:jc m:val="centerGroup"/>
                    </m:oMathParaPr>
                    <m:oMath xmlns:m="http://schemas.openxmlformats.org/officeDocument/2006/math">
                      <m:sSup>
                        <m:sSupPr>
                          <m:ctrlPr>
                            <a:rPr kumimoji="1" lang="en-US" altLang="zh-CN" sz="3300" i="1">
                              <a:solidFill>
                                <a:srgbClr val="D59556"/>
                              </a:solidFill>
                              <a:latin typeface="Cambria Math" panose="02040503050406030204" pitchFamily="18" charset="0"/>
                            </a:rPr>
                          </m:ctrlPr>
                        </m:sSupPr>
                        <m:e>
                          <m:r>
                            <a:rPr kumimoji="1" lang="en-US" altLang="zh-CN" sz="3300" b="1">
                              <a:solidFill>
                                <a:srgbClr val="D59556"/>
                              </a:solidFill>
                              <a:latin typeface="Cambria Math" panose="02040503050406030204" pitchFamily="18" charset="0"/>
                            </a:rPr>
                            <m:t>𝐲</m:t>
                          </m:r>
                        </m:e>
                        <m:sup>
                          <m:r>
                            <a:rPr kumimoji="1" lang="en-US" altLang="zh-CN" sz="3300" i="1">
                              <a:solidFill>
                                <a:srgbClr val="D59556"/>
                              </a:solidFill>
                              <a:latin typeface="Cambria Math" panose="02040503050406030204" pitchFamily="18" charset="0"/>
                            </a:rPr>
                            <m:t>𝐵</m:t>
                          </m:r>
                        </m:sup>
                      </m:sSup>
                      <m:r>
                        <a:rPr kumimoji="1" lang="en-US" altLang="zh-CN" sz="3300" i="1">
                          <a:solidFill>
                            <a:srgbClr val="D59556"/>
                          </a:solidFill>
                          <a:latin typeface="Cambria Math" panose="02040503050406030204" pitchFamily="18" charset="0"/>
                        </a:rPr>
                        <m:t>=</m:t>
                      </m:r>
                      <m:d>
                        <m:dPr>
                          <m:ctrlPr>
                            <a:rPr kumimoji="1" lang="en-US" altLang="zh-CN" sz="3300" i="1">
                              <a:solidFill>
                                <a:srgbClr val="D59556"/>
                              </a:solidFill>
                              <a:latin typeface="Cambria Math" panose="02040503050406030204" pitchFamily="18" charset="0"/>
                            </a:rPr>
                          </m:ctrlPr>
                        </m:dPr>
                        <m:e>
                          <m:sSubSup>
                            <m:sSubSupPr>
                              <m:ctrlPr>
                                <a:rPr kumimoji="1" lang="en-US" altLang="zh-CN" sz="3300" i="1">
                                  <a:solidFill>
                                    <a:srgbClr val="D59556"/>
                                  </a:solidFill>
                                  <a:latin typeface="Cambria Math" panose="02040503050406030204" pitchFamily="18" charset="0"/>
                                </a:rPr>
                              </m:ctrlPr>
                            </m:sSubSupPr>
                            <m:e>
                              <m:r>
                                <a:rPr kumimoji="1" lang="en-US" altLang="zh-CN" sz="3300" i="1">
                                  <a:solidFill>
                                    <a:srgbClr val="D59556"/>
                                  </a:solidFill>
                                  <a:latin typeface="Cambria Math" panose="02040503050406030204" pitchFamily="18" charset="0"/>
                                </a:rPr>
                                <m:t>𝑦</m:t>
                              </m:r>
                            </m:e>
                            <m:sub>
                              <m:r>
                                <a:rPr kumimoji="1" lang="en-US" altLang="zh-CN" sz="3300" i="1">
                                  <a:solidFill>
                                    <a:srgbClr val="D59556"/>
                                  </a:solidFill>
                                  <a:latin typeface="Cambria Math" panose="02040503050406030204" pitchFamily="18" charset="0"/>
                                </a:rPr>
                                <m:t>1</m:t>
                              </m:r>
                            </m:sub>
                            <m:sup>
                              <m:r>
                                <a:rPr kumimoji="1" lang="en-US" altLang="zh-CN" sz="3300" i="1">
                                  <a:solidFill>
                                    <a:srgbClr val="D59556"/>
                                  </a:solidFill>
                                  <a:latin typeface="Cambria Math" panose="02040503050406030204" pitchFamily="18" charset="0"/>
                                </a:rPr>
                                <m:t>𝐵</m:t>
                              </m:r>
                            </m:sup>
                          </m:sSubSup>
                          <m:r>
                            <a:rPr kumimoji="1" lang="en-US" altLang="zh-CN" sz="3300" i="1">
                              <a:solidFill>
                                <a:srgbClr val="D59556"/>
                              </a:solidFill>
                              <a:latin typeface="Cambria Math" panose="02040503050406030204" pitchFamily="18" charset="0"/>
                            </a:rPr>
                            <m:t>, </m:t>
                          </m:r>
                          <m:sSubSup>
                            <m:sSubSupPr>
                              <m:ctrlPr>
                                <a:rPr kumimoji="1" lang="en-US" altLang="zh-CN" sz="3300" i="1">
                                  <a:solidFill>
                                    <a:srgbClr val="D59556"/>
                                  </a:solidFill>
                                  <a:latin typeface="Cambria Math" panose="02040503050406030204" pitchFamily="18" charset="0"/>
                                </a:rPr>
                              </m:ctrlPr>
                            </m:sSubSupPr>
                            <m:e>
                              <m:r>
                                <a:rPr kumimoji="1" lang="en-US" altLang="zh-CN" sz="3300" i="1">
                                  <a:solidFill>
                                    <a:srgbClr val="D59556"/>
                                  </a:solidFill>
                                  <a:latin typeface="Cambria Math" panose="02040503050406030204" pitchFamily="18" charset="0"/>
                                </a:rPr>
                                <m:t>𝑦</m:t>
                              </m:r>
                            </m:e>
                            <m:sub>
                              <m:r>
                                <a:rPr kumimoji="1" lang="en-US" altLang="zh-CN" sz="3300" i="1">
                                  <a:solidFill>
                                    <a:srgbClr val="D59556"/>
                                  </a:solidFill>
                                  <a:latin typeface="Cambria Math" panose="02040503050406030204" pitchFamily="18" charset="0"/>
                                </a:rPr>
                                <m:t>2</m:t>
                              </m:r>
                            </m:sub>
                            <m:sup>
                              <m:r>
                                <a:rPr kumimoji="1" lang="en-US" altLang="zh-CN" sz="3300" i="1">
                                  <a:solidFill>
                                    <a:srgbClr val="D59556"/>
                                  </a:solidFill>
                                  <a:latin typeface="Cambria Math" panose="02040503050406030204" pitchFamily="18" charset="0"/>
                                </a:rPr>
                                <m:t>𝐵</m:t>
                              </m:r>
                            </m:sup>
                          </m:sSubSup>
                          <m:r>
                            <a:rPr kumimoji="1" lang="en-US" altLang="zh-CN" sz="3300" i="1">
                              <a:solidFill>
                                <a:srgbClr val="D59556"/>
                              </a:solidFill>
                              <a:latin typeface="Cambria Math" panose="02040503050406030204" pitchFamily="18" charset="0"/>
                            </a:rPr>
                            <m:t>, </m:t>
                          </m:r>
                          <m:sSubSup>
                            <m:sSubSupPr>
                              <m:ctrlPr>
                                <a:rPr kumimoji="1" lang="en-US" altLang="zh-CN" sz="3300" i="1">
                                  <a:solidFill>
                                    <a:srgbClr val="D59556"/>
                                  </a:solidFill>
                                  <a:latin typeface="Cambria Math" panose="02040503050406030204" pitchFamily="18" charset="0"/>
                                </a:rPr>
                              </m:ctrlPr>
                            </m:sSubSupPr>
                            <m:e>
                              <m:r>
                                <a:rPr kumimoji="1" lang="en-US" altLang="zh-CN" sz="3300" i="1">
                                  <a:solidFill>
                                    <a:srgbClr val="D59556"/>
                                  </a:solidFill>
                                  <a:latin typeface="Cambria Math" panose="02040503050406030204" pitchFamily="18" charset="0"/>
                                </a:rPr>
                                <m:t>𝑦</m:t>
                              </m:r>
                            </m:e>
                            <m:sub>
                              <m:r>
                                <a:rPr kumimoji="1" lang="en-US" altLang="zh-CN" sz="3300" i="1">
                                  <a:solidFill>
                                    <a:srgbClr val="D59556"/>
                                  </a:solidFill>
                                  <a:latin typeface="Cambria Math" panose="02040503050406030204" pitchFamily="18" charset="0"/>
                                </a:rPr>
                                <m:t>3</m:t>
                              </m:r>
                            </m:sub>
                            <m:sup>
                              <m:r>
                                <a:rPr kumimoji="1" lang="en-US" altLang="zh-CN" sz="3300" i="1">
                                  <a:solidFill>
                                    <a:srgbClr val="D59556"/>
                                  </a:solidFill>
                                  <a:latin typeface="Cambria Math" panose="02040503050406030204" pitchFamily="18" charset="0"/>
                                </a:rPr>
                                <m:t>𝐵</m:t>
                              </m:r>
                            </m:sup>
                          </m:sSubSup>
                          <m:r>
                            <a:rPr kumimoji="1" lang="en-US" altLang="zh-CN" sz="3300" i="1">
                              <a:solidFill>
                                <a:srgbClr val="D59556"/>
                              </a:solidFill>
                              <a:latin typeface="Cambria Math" panose="02040503050406030204" pitchFamily="18" charset="0"/>
                            </a:rPr>
                            <m:t>, …</m:t>
                          </m:r>
                        </m:e>
                      </m:d>
                    </m:oMath>
                  </m:oMathPara>
                </a14:m>
                <a:endParaRPr kumimoji="1" lang="zh-CN" altLang="en-US" sz="3300">
                  <a:solidFill>
                    <a:srgbClr val="D59556"/>
                  </a:solidFill>
                </a:endParaRPr>
              </a:p>
            </p:txBody>
          </p:sp>
        </mc:Choice>
        <mc:Fallback xmlns="">
          <p:sp>
            <p:nvSpPr>
              <p:cNvPr id="59" name="文本框 58">
                <a:extLst>
                  <a:ext uri="{FF2B5EF4-FFF2-40B4-BE49-F238E27FC236}">
                    <a16:creationId xmlns:a16="http://schemas.microsoft.com/office/drawing/2014/main" id="{F1F53993-AE68-0F47-A077-071A681E8AEB}"/>
                  </a:ext>
                </a:extLst>
              </p:cNvPr>
              <p:cNvSpPr txBox="1">
                <a:spLocks noRot="1" noChangeAspect="1" noMove="1" noResize="1" noEditPoints="1" noAdjustHandles="1" noChangeArrowheads="1" noChangeShapeType="1" noTextEdit="1"/>
              </p:cNvSpPr>
              <p:nvPr/>
            </p:nvSpPr>
            <p:spPr>
              <a:xfrm flipH="1">
                <a:off x="4607753" y="4296455"/>
                <a:ext cx="3943803" cy="517578"/>
              </a:xfrm>
              <a:prstGeom prst="rect">
                <a:avLst/>
              </a:prstGeom>
              <a:blipFill>
                <a:blip r:embed="rId10"/>
                <a:stretch>
                  <a:fillRect l="-1603" t="-2381" b="-23810"/>
                </a:stretch>
              </a:blipFill>
            </p:spPr>
            <p:txBody>
              <a:bodyPr/>
              <a:lstStyle/>
              <a:p>
                <a:r>
                  <a:rPr lang="zh-CN" altLang="en-US">
                    <a:noFill/>
                  </a:rPr>
                  <a:t> </a:t>
                </a:r>
              </a:p>
            </p:txBody>
          </p:sp>
        </mc:Fallback>
      </mc:AlternateContent>
      <p:sp>
        <p:nvSpPr>
          <p:cNvPr id="22" name="文本框 21">
            <a:extLst>
              <a:ext uri="{FF2B5EF4-FFF2-40B4-BE49-F238E27FC236}">
                <a16:creationId xmlns:a16="http://schemas.microsoft.com/office/drawing/2014/main" id="{EBB13D86-0F91-C041-9934-BB12E6E74506}"/>
              </a:ext>
            </a:extLst>
          </p:cNvPr>
          <p:cNvSpPr txBox="1"/>
          <p:nvPr/>
        </p:nvSpPr>
        <p:spPr>
          <a:xfrm>
            <a:off x="123825" y="112067"/>
            <a:ext cx="2744662" cy="400110"/>
          </a:xfrm>
          <a:prstGeom prst="rect">
            <a:avLst/>
          </a:prstGeom>
          <a:noFill/>
        </p:spPr>
        <p:txBody>
          <a:bodyPr wrap="none" rtlCol="0">
            <a:spAutoFit/>
          </a:bodyPr>
          <a:lstStyle/>
          <a:p>
            <a:r>
              <a:rPr kumimoji="1" lang="en-US" altLang="zh-CN" sz="2000" i="1">
                <a:solidFill>
                  <a:schemeClr val="tx2">
                    <a:lumMod val="75000"/>
                  </a:schemeClr>
                </a:solidFill>
                <a:latin typeface="Linux Libertine O" panose="02000503000000000000" pitchFamily="2" charset="0"/>
                <a:ea typeface="Linux Libertine O" panose="02000503000000000000" pitchFamily="2" charset="0"/>
                <a:cs typeface="Linux Libertine O" panose="02000503000000000000" pitchFamily="2" charset="0"/>
              </a:rPr>
              <a:t>The Dual-Buffer Strategy</a:t>
            </a:r>
            <a:endParaRPr kumimoji="1" lang="zh-CN" altLang="en-US" sz="2000" i="1">
              <a:solidFill>
                <a:schemeClr val="tx2">
                  <a:lumMod val="75000"/>
                </a:schemeClr>
              </a:solidFill>
              <a:latin typeface="Linux Libertine O" panose="02000503000000000000" pitchFamily="2" charset="0"/>
              <a:cs typeface="Linux Libertine O" panose="02000503000000000000" pitchFamily="2" charset="0"/>
            </a:endParaRPr>
          </a:p>
        </p:txBody>
      </p:sp>
    </p:spTree>
    <p:extLst>
      <p:ext uri="{BB962C8B-B14F-4D97-AF65-F5344CB8AC3E}">
        <p14:creationId xmlns:p14="http://schemas.microsoft.com/office/powerpoint/2010/main" val="41772955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advTm="2399">
        <p159:morph option="byChar"/>
      </p:transition>
    </mc:Choice>
    <mc:Fallback xmlns="">
      <p:transition spd="slow" advTm="2399">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标题 8">
            <a:extLst>
              <a:ext uri="{FF2B5EF4-FFF2-40B4-BE49-F238E27FC236}">
                <a16:creationId xmlns:a16="http://schemas.microsoft.com/office/drawing/2014/main" id="{7DA95E82-D66F-314E-8FC1-41601F8F5E03}"/>
              </a:ext>
            </a:extLst>
          </p:cNvPr>
          <p:cNvSpPr>
            <a:spLocks noGrp="1"/>
          </p:cNvSpPr>
          <p:nvPr>
            <p:ph type="title"/>
          </p:nvPr>
        </p:nvSpPr>
        <p:spPr/>
        <p:txBody>
          <a:bodyPr>
            <a:normAutofit/>
          </a:bodyPr>
          <a:lstStyle/>
          <a:p>
            <a:r>
              <a:rPr lang="en-US" altLang="zh-CN" sz="2800">
                <a:solidFill>
                  <a:schemeClr val="bg1"/>
                </a:solidFill>
              </a:rPr>
              <a:t>The Optimization Problem</a:t>
            </a:r>
            <a:endParaRPr lang="zh-CN" altLang="en-US" sz="2800">
              <a:solidFill>
                <a:schemeClr val="bg1"/>
              </a:solidFill>
            </a:endParaRPr>
          </a:p>
        </p:txBody>
      </p:sp>
      <mc:AlternateContent xmlns:mc="http://schemas.openxmlformats.org/markup-compatibility/2006">
        <mc:Choice xmlns:a14="http://schemas.microsoft.com/office/drawing/2010/main" Requires="a14">
          <p:sp>
            <p:nvSpPr>
              <p:cNvPr id="13" name="矩形 12">
                <a:extLst>
                  <a:ext uri="{FF2B5EF4-FFF2-40B4-BE49-F238E27FC236}">
                    <a16:creationId xmlns:a16="http://schemas.microsoft.com/office/drawing/2014/main" id="{79D740DB-9F86-9641-93A4-EBFDF04CBC81}"/>
                  </a:ext>
                </a:extLst>
              </p:cNvPr>
              <p:cNvSpPr/>
              <p:nvPr/>
            </p:nvSpPr>
            <p:spPr>
              <a:xfrm>
                <a:off x="1241956" y="1352658"/>
                <a:ext cx="6410626" cy="1326773"/>
              </a:xfrm>
              <a:prstGeom prst="rect">
                <a:avLst/>
              </a:prstGeom>
            </p:spPr>
            <p:txBody>
              <a:bodyPr wrap="square">
                <a:spAutoFit/>
              </a:bodyPr>
              <a:lstStyle/>
              <a:p>
                <a:pPr/>
                <a14:m>
                  <m:oMath xmlns:m="http://schemas.openxmlformats.org/officeDocument/2006/math">
                    <m:sSup>
                      <m:sSupPr>
                        <m:ctrlPr>
                          <a:rPr lang="en-US" altLang="zh-CN" sz="4000" b="0" i="1" smtClean="0">
                            <a:solidFill>
                              <a:srgbClr val="1A64AF"/>
                            </a:solidFill>
                            <a:latin typeface="Cambria Math" panose="02040503050406030204" pitchFamily="18" charset="0"/>
                          </a:rPr>
                        </m:ctrlPr>
                      </m:sSupPr>
                      <m:e>
                        <m:d>
                          <m:dPr>
                            <m:begChr m:val="⟨"/>
                            <m:endChr m:val="⟩"/>
                            <m:ctrlPr>
                              <a:rPr lang="en-US" altLang="zh-CN" sz="4000" b="0" i="1" smtClean="0">
                                <a:solidFill>
                                  <a:srgbClr val="1A64AF"/>
                                </a:solidFill>
                                <a:latin typeface="Cambria Math" panose="02040503050406030204" pitchFamily="18" charset="0"/>
                              </a:rPr>
                            </m:ctrlPr>
                          </m:dPr>
                          <m:e>
                            <m:r>
                              <a:rPr lang="en-US" altLang="zh-CN" sz="4000" b="1" i="0" smtClean="0">
                                <a:solidFill>
                                  <a:srgbClr val="1A64AF"/>
                                </a:solidFill>
                                <a:latin typeface="Cambria Math" panose="02040503050406030204" pitchFamily="18" charset="0"/>
                              </a:rPr>
                              <m:t>𝐌</m:t>
                            </m:r>
                          </m:e>
                        </m:d>
                      </m:e>
                      <m:sup>
                        <m:r>
                          <a:rPr lang="en-US" altLang="zh-CN" sz="4000" b="0" i="1" smtClean="0">
                            <a:solidFill>
                              <a:srgbClr val="1A64AF"/>
                            </a:solidFill>
                            <a:latin typeface="Cambria Math" panose="02040503050406030204" pitchFamily="18" charset="0"/>
                          </a:rPr>
                          <m:t>𝐴</m:t>
                        </m:r>
                      </m:sup>
                    </m:sSup>
                    <m:r>
                      <a:rPr lang="en-US" altLang="zh-CN" sz="4000" b="0" i="1" smtClean="0">
                        <a:solidFill>
                          <a:srgbClr val="44546A"/>
                        </a:solidFill>
                        <a:latin typeface="Cambria Math" panose="02040503050406030204" pitchFamily="18" charset="0"/>
                      </a:rPr>
                      <m:t>=</m:t>
                    </m:r>
                    <m:sSup>
                      <m:sSupPr>
                        <m:ctrlPr>
                          <a:rPr lang="en-US" altLang="zh-CN" sz="4000" b="0" i="1" smtClean="0">
                            <a:solidFill>
                              <a:srgbClr val="1A64AF"/>
                            </a:solidFill>
                            <a:latin typeface="Cambria Math" panose="02040503050406030204" pitchFamily="18" charset="0"/>
                          </a:rPr>
                        </m:ctrlPr>
                      </m:sSupPr>
                      <m:e>
                        <m:r>
                          <a:rPr lang="zh-CN" altLang="en-US" sz="4000" b="1">
                            <a:solidFill>
                              <a:srgbClr val="1A64AF"/>
                            </a:solidFill>
                            <a:latin typeface="Cambria Math" panose="02040503050406030204" pitchFamily="18" charset="0"/>
                          </a:rPr>
                          <m:t>𝐲</m:t>
                        </m:r>
                      </m:e>
                      <m:sup>
                        <m:r>
                          <a:rPr lang="en-US" altLang="zh-CN" sz="4000" b="0" i="1" smtClean="0">
                            <a:solidFill>
                              <a:srgbClr val="1A64AF"/>
                            </a:solidFill>
                            <a:latin typeface="Cambria Math" panose="02040503050406030204" pitchFamily="18" charset="0"/>
                          </a:rPr>
                          <m:t>𝐴</m:t>
                        </m:r>
                      </m:sup>
                    </m:sSup>
                    <m:sSup>
                      <m:sSupPr>
                        <m:ctrlPr>
                          <a:rPr lang="zh-CN" altLang="en-US" sz="4000" i="1">
                            <a:solidFill>
                              <a:srgbClr val="1A64AF"/>
                            </a:solidFill>
                            <a:latin typeface="Cambria Math" panose="02040503050406030204" pitchFamily="18" charset="0"/>
                          </a:rPr>
                        </m:ctrlPr>
                      </m:sSupPr>
                      <m:e>
                        <m:r>
                          <a:rPr lang="zh-CN" altLang="en-US" sz="4000" b="1">
                            <a:solidFill>
                              <a:srgbClr val="1A64AF"/>
                            </a:solidFill>
                            <a:latin typeface="Cambria Math" panose="02040503050406030204" pitchFamily="18" charset="0"/>
                          </a:rPr>
                          <m:t>𝐲</m:t>
                        </m:r>
                      </m:e>
                      <m:sup>
                        <m:r>
                          <a:rPr lang="en-US" altLang="zh-CN" sz="4000" b="0" i="1" smtClean="0">
                            <a:solidFill>
                              <a:srgbClr val="1A64AF"/>
                            </a:solidFill>
                            <a:latin typeface="Cambria Math" panose="02040503050406030204" pitchFamily="18" charset="0"/>
                          </a:rPr>
                          <m:t>𝐴</m:t>
                        </m:r>
                        <m:r>
                          <a:rPr lang="zh-CN" altLang="en-US" sz="4000" smtClean="0">
                            <a:solidFill>
                              <a:srgbClr val="44546A"/>
                            </a:solidFill>
                            <a:latin typeface="Cambria Math" panose="02040503050406030204" pitchFamily="18" charset="0"/>
                          </a:rPr>
                          <m:t>⊤</m:t>
                        </m:r>
                      </m:sup>
                    </m:sSup>
                    <m:r>
                      <a:rPr lang="en-US" altLang="zh-CN" sz="4000" i="1">
                        <a:solidFill>
                          <a:schemeClr val="tx2"/>
                        </a:solidFill>
                        <a:latin typeface="Cambria Math" panose="02040503050406030204" pitchFamily="18" charset="0"/>
                      </a:rPr>
                      <m:t>+</m:t>
                    </m:r>
                    <m:sSup>
                      <m:sSupPr>
                        <m:ctrlPr>
                          <a:rPr lang="en-US" altLang="zh-CN" sz="4000" b="0" i="1" smtClean="0">
                            <a:solidFill>
                              <a:srgbClr val="1A64AF"/>
                            </a:solidFill>
                            <a:latin typeface="Cambria Math" panose="02040503050406030204" pitchFamily="18" charset="0"/>
                          </a:rPr>
                        </m:ctrlPr>
                      </m:sSupPr>
                      <m:e>
                        <m:r>
                          <a:rPr lang="en-US" altLang="zh-CN" sz="4000" i="1">
                            <a:solidFill>
                              <a:srgbClr val="1A64AF"/>
                            </a:solidFill>
                            <a:latin typeface="Cambria Math" panose="02040503050406030204" pitchFamily="18" charset="0"/>
                          </a:rPr>
                          <m:t>𝑥</m:t>
                        </m:r>
                      </m:e>
                      <m:sup>
                        <m:r>
                          <a:rPr lang="en-US" altLang="zh-CN" sz="4000" b="0" i="1" smtClean="0">
                            <a:solidFill>
                              <a:srgbClr val="1A64AF"/>
                            </a:solidFill>
                            <a:latin typeface="Cambria Math" panose="02040503050406030204" pitchFamily="18" charset="0"/>
                          </a:rPr>
                          <m:t>𝐴</m:t>
                        </m:r>
                      </m:sup>
                    </m:sSup>
                    <m:sSup>
                      <m:sSupPr>
                        <m:ctrlPr>
                          <a:rPr lang="en-US" altLang="zh-CN" sz="4000" b="0" i="1" smtClean="0">
                            <a:solidFill>
                              <a:srgbClr val="CA901E"/>
                            </a:solidFill>
                            <a:latin typeface="Cambria Math" panose="02040503050406030204" pitchFamily="18" charset="0"/>
                          </a:rPr>
                        </m:ctrlPr>
                      </m:sSupPr>
                      <m:e>
                        <m:r>
                          <a:rPr lang="en-US" altLang="zh-CN" sz="4000" i="1">
                            <a:solidFill>
                              <a:srgbClr val="CA901E"/>
                            </a:solidFill>
                            <a:latin typeface="Cambria Math" panose="02040503050406030204" pitchFamily="18" charset="0"/>
                          </a:rPr>
                          <m:t>𝑥</m:t>
                        </m:r>
                      </m:e>
                      <m:sup>
                        <m:r>
                          <a:rPr lang="en-US" altLang="zh-CN" sz="4000" b="0" i="1" smtClean="0">
                            <a:solidFill>
                              <a:srgbClr val="CA901E"/>
                            </a:solidFill>
                            <a:latin typeface="Cambria Math" panose="02040503050406030204" pitchFamily="18" charset="0"/>
                          </a:rPr>
                          <m:t>𝐵</m:t>
                        </m:r>
                      </m:sup>
                    </m:sSup>
                    <m:r>
                      <a:rPr lang="zh-CN" altLang="en-US" sz="4000">
                        <a:solidFill>
                          <a:srgbClr val="44546A"/>
                        </a:solidFill>
                        <a:latin typeface="Cambria Math" panose="02040503050406030204" pitchFamily="18" charset="0"/>
                      </a:rPr>
                      <m:t>1</m:t>
                    </m:r>
                    <m:sSup>
                      <m:sSupPr>
                        <m:ctrlPr>
                          <a:rPr lang="en-US" altLang="zh-CN" sz="4000" i="1">
                            <a:solidFill>
                              <a:srgbClr val="44546A"/>
                            </a:solidFill>
                            <a:latin typeface="Cambria Math" panose="02040503050406030204" pitchFamily="18" charset="0"/>
                          </a:rPr>
                        </m:ctrlPr>
                      </m:sSupPr>
                      <m:e>
                        <m:r>
                          <a:rPr lang="zh-CN" altLang="en-US" sz="4000">
                            <a:solidFill>
                              <a:srgbClr val="44546A"/>
                            </a:solidFill>
                            <a:latin typeface="Cambria Math" panose="02040503050406030204" pitchFamily="18" charset="0"/>
                          </a:rPr>
                          <m:t>1</m:t>
                        </m:r>
                      </m:e>
                      <m:sup>
                        <m:r>
                          <a:rPr lang="en-US" altLang="zh-CN" sz="4000" i="1">
                            <a:solidFill>
                              <a:srgbClr val="44546A"/>
                            </a:solidFill>
                            <a:latin typeface="Cambria Math" panose="02040503050406030204" pitchFamily="18" charset="0"/>
                          </a:rPr>
                          <m:t>⊤</m:t>
                        </m:r>
                      </m:sup>
                    </m:sSup>
                  </m:oMath>
                </a14:m>
                <a:r>
                  <a:rPr lang="en-US" altLang="zh-CN" sz="4000" i="1" dirty="0">
                    <a:solidFill>
                      <a:srgbClr val="44546A"/>
                    </a:solidFill>
                    <a:latin typeface="Cambria Math" panose="02040503050406030204" pitchFamily="18" charset="0"/>
                  </a:rPr>
                  <a:t> </a:t>
                </a:r>
                <a:br>
                  <a:rPr lang="en-US" altLang="zh-CN" sz="4000" i="1" dirty="0">
                    <a:solidFill>
                      <a:srgbClr val="44546A"/>
                    </a:solidFill>
                    <a:latin typeface="Cambria Math" panose="02040503050406030204" pitchFamily="18" charset="0"/>
                  </a:rPr>
                </a:br>
                <a14:m>
                  <m:oMathPara xmlns:m="http://schemas.openxmlformats.org/officeDocument/2006/math">
                    <m:oMathParaPr>
                      <m:jc m:val="right"/>
                    </m:oMathParaPr>
                    <m:oMath xmlns:m="http://schemas.openxmlformats.org/officeDocument/2006/math">
                      <m:r>
                        <a:rPr lang="en-US" altLang="zh-CN" sz="4000">
                          <a:solidFill>
                            <a:srgbClr val="44546A"/>
                          </a:solidFill>
                          <a:latin typeface="Cambria Math" panose="02040503050406030204" pitchFamily="18" charset="0"/>
                        </a:rPr>
                        <m:t>−</m:t>
                      </m:r>
                      <m:sSup>
                        <m:sSupPr>
                          <m:ctrlPr>
                            <a:rPr lang="en-US" altLang="zh-CN" sz="4000" b="0" i="1" smtClean="0">
                              <a:solidFill>
                                <a:srgbClr val="CA901E"/>
                              </a:solidFill>
                              <a:latin typeface="Cambria Math" panose="02040503050406030204" pitchFamily="18" charset="0"/>
                            </a:rPr>
                          </m:ctrlPr>
                        </m:sSupPr>
                        <m:e>
                          <m:r>
                            <a:rPr lang="en-US" altLang="zh-CN" sz="4000" i="1">
                              <a:solidFill>
                                <a:srgbClr val="CA901E"/>
                              </a:solidFill>
                              <a:latin typeface="Cambria Math" panose="02040503050406030204" pitchFamily="18" charset="0"/>
                            </a:rPr>
                            <m:t>𝑥</m:t>
                          </m:r>
                        </m:e>
                        <m:sup>
                          <m:r>
                            <a:rPr lang="en-US" altLang="zh-CN" sz="4000" b="0" i="1" smtClean="0">
                              <a:solidFill>
                                <a:srgbClr val="CA901E"/>
                              </a:solidFill>
                              <a:latin typeface="Cambria Math" panose="02040503050406030204" pitchFamily="18" charset="0"/>
                            </a:rPr>
                            <m:t>𝐵</m:t>
                          </m:r>
                        </m:sup>
                      </m:sSup>
                      <m:d>
                        <m:dPr>
                          <m:ctrlPr>
                            <a:rPr lang="en-US" altLang="zh-CN" sz="4000" b="0" i="0" smtClean="0">
                              <a:solidFill>
                                <a:srgbClr val="44546A"/>
                              </a:solidFill>
                              <a:latin typeface="Cambria Math" panose="02040503050406030204" pitchFamily="18" charset="0"/>
                            </a:rPr>
                          </m:ctrlPr>
                        </m:dPr>
                        <m:e>
                          <m:r>
                            <a:rPr lang="zh-CN" altLang="en-US" sz="4000">
                              <a:solidFill>
                                <a:srgbClr val="44546A"/>
                              </a:solidFill>
                              <a:latin typeface="Cambria Math" panose="02040503050406030204" pitchFamily="18" charset="0"/>
                            </a:rPr>
                            <m:t>1</m:t>
                          </m:r>
                          <m:sSup>
                            <m:sSupPr>
                              <m:ctrlPr>
                                <a:rPr lang="zh-CN" altLang="en-US" sz="4000" i="1">
                                  <a:solidFill>
                                    <a:srgbClr val="44546A"/>
                                  </a:solidFill>
                                  <a:latin typeface="Cambria Math" panose="02040503050406030204" pitchFamily="18" charset="0"/>
                                </a:rPr>
                              </m:ctrlPr>
                            </m:sSupPr>
                            <m:e>
                              <m:r>
                                <a:rPr lang="zh-CN" altLang="en-US" sz="4000" b="1" smtClean="0">
                                  <a:solidFill>
                                    <a:srgbClr val="1A64AF"/>
                                  </a:solidFill>
                                  <a:latin typeface="Cambria Math" panose="02040503050406030204" pitchFamily="18" charset="0"/>
                                </a:rPr>
                                <m:t>𝐲</m:t>
                              </m:r>
                            </m:e>
                            <m:sup>
                              <m:r>
                                <a:rPr lang="en-US" altLang="zh-CN" sz="4000" b="0" i="1" smtClean="0">
                                  <a:solidFill>
                                    <a:srgbClr val="1A64AF"/>
                                  </a:solidFill>
                                  <a:latin typeface="Cambria Math" panose="02040503050406030204" pitchFamily="18" charset="0"/>
                                </a:rPr>
                                <m:t>𝐴</m:t>
                              </m:r>
                              <m:r>
                                <a:rPr lang="zh-CN" altLang="en-US" sz="4000">
                                  <a:solidFill>
                                    <a:srgbClr val="44546A"/>
                                  </a:solidFill>
                                  <a:latin typeface="Cambria Math" panose="02040503050406030204" pitchFamily="18" charset="0"/>
                                </a:rPr>
                                <m:t>⊤</m:t>
                              </m:r>
                            </m:sup>
                          </m:sSup>
                          <m:r>
                            <a:rPr lang="en-US" altLang="zh-CN" sz="4000" i="1">
                              <a:solidFill>
                                <a:srgbClr val="44546A"/>
                              </a:solidFill>
                              <a:latin typeface="Cambria Math" panose="02040503050406030204" pitchFamily="18" charset="0"/>
                            </a:rPr>
                            <m:t>−</m:t>
                          </m:r>
                          <m:sSup>
                            <m:sSupPr>
                              <m:ctrlPr>
                                <a:rPr lang="en-US" altLang="zh-CN" sz="4000" b="1" i="0" smtClean="0">
                                  <a:solidFill>
                                    <a:srgbClr val="1A64AF"/>
                                  </a:solidFill>
                                  <a:latin typeface="Cambria Math" panose="02040503050406030204" pitchFamily="18" charset="0"/>
                                </a:rPr>
                              </m:ctrlPr>
                            </m:sSupPr>
                            <m:e>
                              <m:r>
                                <a:rPr lang="zh-CN" altLang="en-US" sz="4000" b="1" smtClean="0">
                                  <a:solidFill>
                                    <a:srgbClr val="1A64AF"/>
                                  </a:solidFill>
                                  <a:latin typeface="Cambria Math" panose="02040503050406030204" pitchFamily="18" charset="0"/>
                                </a:rPr>
                                <m:t>𝐲</m:t>
                              </m:r>
                            </m:e>
                            <m:sup>
                              <m:r>
                                <a:rPr lang="en-US" altLang="zh-CN" sz="4000" b="0" i="1" smtClean="0">
                                  <a:solidFill>
                                    <a:srgbClr val="1A64AF"/>
                                  </a:solidFill>
                                  <a:latin typeface="Cambria Math" panose="02040503050406030204" pitchFamily="18" charset="0"/>
                                </a:rPr>
                                <m:t>𝐴</m:t>
                              </m:r>
                            </m:sup>
                          </m:sSup>
                          <m:sSup>
                            <m:sSupPr>
                              <m:ctrlPr>
                                <a:rPr lang="en-US" altLang="zh-CN" sz="4000" i="1">
                                  <a:solidFill>
                                    <a:srgbClr val="44546A"/>
                                  </a:solidFill>
                                  <a:latin typeface="Cambria Math" panose="02040503050406030204" pitchFamily="18" charset="0"/>
                                </a:rPr>
                              </m:ctrlPr>
                            </m:sSupPr>
                            <m:e>
                              <m:r>
                                <a:rPr lang="zh-CN" altLang="en-US" sz="4000">
                                  <a:solidFill>
                                    <a:srgbClr val="44546A"/>
                                  </a:solidFill>
                                  <a:latin typeface="Cambria Math" panose="02040503050406030204" pitchFamily="18" charset="0"/>
                                </a:rPr>
                                <m:t>1</m:t>
                              </m:r>
                            </m:e>
                            <m:sup>
                              <m:r>
                                <a:rPr lang="en-US" altLang="zh-CN" sz="4000" i="1">
                                  <a:solidFill>
                                    <a:srgbClr val="44546A"/>
                                  </a:solidFill>
                                  <a:latin typeface="Cambria Math" panose="02040503050406030204" pitchFamily="18" charset="0"/>
                                </a:rPr>
                                <m:t>⊤</m:t>
                              </m:r>
                            </m:sup>
                          </m:sSup>
                        </m:e>
                      </m:d>
                    </m:oMath>
                  </m:oMathPara>
                </a14:m>
                <a:endParaRPr lang="zh-CN" altLang="en-US" dirty="0"/>
              </a:p>
            </p:txBody>
          </p:sp>
        </mc:Choice>
        <mc:Fallback>
          <p:sp>
            <p:nvSpPr>
              <p:cNvPr id="13" name="矩形 12">
                <a:extLst>
                  <a:ext uri="{FF2B5EF4-FFF2-40B4-BE49-F238E27FC236}">
                    <a16:creationId xmlns:a16="http://schemas.microsoft.com/office/drawing/2014/main" id="{79D740DB-9F86-9641-93A4-EBFDF04CBC81}"/>
                  </a:ext>
                </a:extLst>
              </p:cNvPr>
              <p:cNvSpPr>
                <a:spLocks noRot="1" noChangeAspect="1" noMove="1" noResize="1" noEditPoints="1" noAdjustHandles="1" noChangeArrowheads="1" noChangeShapeType="1" noTextEdit="1"/>
              </p:cNvSpPr>
              <p:nvPr/>
            </p:nvSpPr>
            <p:spPr>
              <a:xfrm>
                <a:off x="1241956" y="1352658"/>
                <a:ext cx="6410626" cy="1326773"/>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7" name="矩形 6">
                <a:extLst>
                  <a:ext uri="{FF2B5EF4-FFF2-40B4-BE49-F238E27FC236}">
                    <a16:creationId xmlns:a16="http://schemas.microsoft.com/office/drawing/2014/main" id="{0988C511-CC5F-4FF4-A33C-433825E6E0AE}"/>
                  </a:ext>
                </a:extLst>
              </p:cNvPr>
              <p:cNvSpPr/>
              <p:nvPr/>
            </p:nvSpPr>
            <p:spPr>
              <a:xfrm>
                <a:off x="1241956" y="2867197"/>
                <a:ext cx="6410626" cy="1326773"/>
              </a:xfrm>
              <a:prstGeom prst="rect">
                <a:avLst/>
              </a:prstGeom>
            </p:spPr>
            <p:txBody>
              <a:bodyPr wrap="square">
                <a:spAutoFit/>
              </a:bodyPr>
              <a:lstStyle/>
              <a:p>
                <a:pPr/>
                <a14:m>
                  <m:oMath xmlns:m="http://schemas.openxmlformats.org/officeDocument/2006/math">
                    <m:sSup>
                      <m:sSupPr>
                        <m:ctrlPr>
                          <a:rPr lang="en-US" altLang="zh-CN" sz="4000" b="0" i="1" smtClean="0">
                            <a:solidFill>
                              <a:srgbClr val="CA901E"/>
                            </a:solidFill>
                            <a:latin typeface="Cambria Math" panose="02040503050406030204" pitchFamily="18" charset="0"/>
                          </a:rPr>
                        </m:ctrlPr>
                      </m:sSupPr>
                      <m:e>
                        <m:d>
                          <m:dPr>
                            <m:begChr m:val="⟨"/>
                            <m:endChr m:val="⟩"/>
                            <m:ctrlPr>
                              <a:rPr lang="en-US" altLang="zh-CN" sz="4000" b="0" i="1" smtClean="0">
                                <a:solidFill>
                                  <a:srgbClr val="CA901E"/>
                                </a:solidFill>
                                <a:latin typeface="Cambria Math" panose="02040503050406030204" pitchFamily="18" charset="0"/>
                              </a:rPr>
                            </m:ctrlPr>
                          </m:dPr>
                          <m:e>
                            <m:r>
                              <a:rPr lang="en-US" altLang="zh-CN" sz="4000" b="1" i="0" smtClean="0">
                                <a:solidFill>
                                  <a:srgbClr val="CA901E"/>
                                </a:solidFill>
                                <a:latin typeface="Cambria Math" panose="02040503050406030204" pitchFamily="18" charset="0"/>
                              </a:rPr>
                              <m:t>𝐌</m:t>
                            </m:r>
                          </m:e>
                        </m:d>
                      </m:e>
                      <m:sup>
                        <m:r>
                          <a:rPr lang="en-US" altLang="zh-CN" sz="4000" b="0" i="1" smtClean="0">
                            <a:solidFill>
                              <a:srgbClr val="CA901E"/>
                            </a:solidFill>
                            <a:latin typeface="Cambria Math" panose="02040503050406030204" pitchFamily="18" charset="0"/>
                          </a:rPr>
                          <m:t>𝐵</m:t>
                        </m:r>
                      </m:sup>
                    </m:sSup>
                    <m:r>
                      <a:rPr lang="en-US" altLang="zh-CN" sz="4000" b="0" i="1" smtClean="0">
                        <a:solidFill>
                          <a:srgbClr val="44546A"/>
                        </a:solidFill>
                        <a:latin typeface="Cambria Math" panose="02040503050406030204" pitchFamily="18" charset="0"/>
                      </a:rPr>
                      <m:t>=</m:t>
                    </m:r>
                    <m:sSup>
                      <m:sSupPr>
                        <m:ctrlPr>
                          <a:rPr lang="en-US" altLang="zh-CN" sz="4000" b="0" i="1" smtClean="0">
                            <a:solidFill>
                              <a:srgbClr val="CA901E"/>
                            </a:solidFill>
                            <a:latin typeface="Cambria Math" panose="02040503050406030204" pitchFamily="18" charset="0"/>
                          </a:rPr>
                        </m:ctrlPr>
                      </m:sSupPr>
                      <m:e>
                        <m:r>
                          <a:rPr lang="zh-CN" altLang="en-US" sz="4000" b="1">
                            <a:solidFill>
                              <a:srgbClr val="CA901E"/>
                            </a:solidFill>
                            <a:latin typeface="Cambria Math" panose="02040503050406030204" pitchFamily="18" charset="0"/>
                          </a:rPr>
                          <m:t>𝐲</m:t>
                        </m:r>
                      </m:e>
                      <m:sup>
                        <m:r>
                          <a:rPr lang="en-US" altLang="zh-CN" sz="4000" b="0" i="1" smtClean="0">
                            <a:solidFill>
                              <a:srgbClr val="CA901E"/>
                            </a:solidFill>
                            <a:latin typeface="Cambria Math" panose="02040503050406030204" pitchFamily="18" charset="0"/>
                          </a:rPr>
                          <m:t>𝐵</m:t>
                        </m:r>
                      </m:sup>
                    </m:sSup>
                    <m:sSup>
                      <m:sSupPr>
                        <m:ctrlPr>
                          <a:rPr lang="zh-CN" altLang="en-US" sz="4000" i="1">
                            <a:solidFill>
                              <a:srgbClr val="CA901E"/>
                            </a:solidFill>
                            <a:latin typeface="Cambria Math" panose="02040503050406030204" pitchFamily="18" charset="0"/>
                          </a:rPr>
                        </m:ctrlPr>
                      </m:sSupPr>
                      <m:e>
                        <m:r>
                          <a:rPr lang="zh-CN" altLang="en-US" sz="4000" b="1">
                            <a:solidFill>
                              <a:srgbClr val="CA901E"/>
                            </a:solidFill>
                            <a:latin typeface="Cambria Math" panose="02040503050406030204" pitchFamily="18" charset="0"/>
                          </a:rPr>
                          <m:t>𝐲</m:t>
                        </m:r>
                      </m:e>
                      <m:sup>
                        <m:r>
                          <a:rPr lang="en-US" altLang="zh-CN" sz="4000" b="0" i="1" smtClean="0">
                            <a:solidFill>
                              <a:srgbClr val="CA901E"/>
                            </a:solidFill>
                            <a:latin typeface="Cambria Math" panose="02040503050406030204" pitchFamily="18" charset="0"/>
                          </a:rPr>
                          <m:t>𝐵</m:t>
                        </m:r>
                        <m:r>
                          <a:rPr lang="zh-CN" altLang="en-US" sz="4000" smtClean="0">
                            <a:solidFill>
                              <a:srgbClr val="44546A"/>
                            </a:solidFill>
                            <a:latin typeface="Cambria Math" panose="02040503050406030204" pitchFamily="18" charset="0"/>
                          </a:rPr>
                          <m:t>⊤</m:t>
                        </m:r>
                      </m:sup>
                    </m:sSup>
                    <m:r>
                      <a:rPr lang="en-US" altLang="zh-CN" sz="4000" i="1">
                        <a:solidFill>
                          <a:schemeClr val="tx2"/>
                        </a:solidFill>
                        <a:latin typeface="Cambria Math" panose="02040503050406030204" pitchFamily="18" charset="0"/>
                      </a:rPr>
                      <m:t>+</m:t>
                    </m:r>
                    <m:sSup>
                      <m:sSupPr>
                        <m:ctrlPr>
                          <a:rPr lang="en-US" altLang="zh-CN" sz="4000" b="0" i="1" smtClean="0">
                            <a:solidFill>
                              <a:srgbClr val="CA901E"/>
                            </a:solidFill>
                            <a:latin typeface="Cambria Math" panose="02040503050406030204" pitchFamily="18" charset="0"/>
                          </a:rPr>
                        </m:ctrlPr>
                      </m:sSupPr>
                      <m:e>
                        <m:r>
                          <a:rPr lang="en-US" altLang="zh-CN" sz="4000" i="1">
                            <a:solidFill>
                              <a:srgbClr val="CA901E"/>
                            </a:solidFill>
                            <a:latin typeface="Cambria Math" panose="02040503050406030204" pitchFamily="18" charset="0"/>
                          </a:rPr>
                          <m:t>𝑥</m:t>
                        </m:r>
                      </m:e>
                      <m:sup>
                        <m:r>
                          <a:rPr lang="en-US" altLang="zh-CN" sz="4000" b="0" i="1" smtClean="0">
                            <a:solidFill>
                              <a:srgbClr val="CA901E"/>
                            </a:solidFill>
                            <a:latin typeface="Cambria Math" panose="02040503050406030204" pitchFamily="18" charset="0"/>
                          </a:rPr>
                          <m:t>𝐵</m:t>
                        </m:r>
                      </m:sup>
                    </m:sSup>
                    <m:sSup>
                      <m:sSupPr>
                        <m:ctrlPr>
                          <a:rPr lang="en-US" altLang="zh-CN" sz="4000" b="0" i="1" smtClean="0">
                            <a:solidFill>
                              <a:srgbClr val="1A64AF"/>
                            </a:solidFill>
                            <a:latin typeface="Cambria Math" panose="02040503050406030204" pitchFamily="18" charset="0"/>
                          </a:rPr>
                        </m:ctrlPr>
                      </m:sSupPr>
                      <m:e>
                        <m:r>
                          <a:rPr lang="en-US" altLang="zh-CN" sz="4000" i="1">
                            <a:solidFill>
                              <a:srgbClr val="1A64AF"/>
                            </a:solidFill>
                            <a:latin typeface="Cambria Math" panose="02040503050406030204" pitchFamily="18" charset="0"/>
                          </a:rPr>
                          <m:t>𝑥</m:t>
                        </m:r>
                      </m:e>
                      <m:sup>
                        <m:r>
                          <a:rPr lang="en-US" altLang="zh-CN" sz="4000" b="0" i="1" smtClean="0">
                            <a:solidFill>
                              <a:srgbClr val="1A64AF"/>
                            </a:solidFill>
                            <a:latin typeface="Cambria Math" panose="02040503050406030204" pitchFamily="18" charset="0"/>
                          </a:rPr>
                          <m:t>𝐴</m:t>
                        </m:r>
                      </m:sup>
                    </m:sSup>
                    <m:r>
                      <a:rPr lang="zh-CN" altLang="en-US" sz="4000">
                        <a:solidFill>
                          <a:srgbClr val="44546A"/>
                        </a:solidFill>
                        <a:latin typeface="Cambria Math" panose="02040503050406030204" pitchFamily="18" charset="0"/>
                      </a:rPr>
                      <m:t>1</m:t>
                    </m:r>
                    <m:sSup>
                      <m:sSupPr>
                        <m:ctrlPr>
                          <a:rPr lang="en-US" altLang="zh-CN" sz="4000" i="1">
                            <a:solidFill>
                              <a:srgbClr val="44546A"/>
                            </a:solidFill>
                            <a:latin typeface="Cambria Math" panose="02040503050406030204" pitchFamily="18" charset="0"/>
                          </a:rPr>
                        </m:ctrlPr>
                      </m:sSupPr>
                      <m:e>
                        <m:r>
                          <a:rPr lang="zh-CN" altLang="en-US" sz="4000">
                            <a:solidFill>
                              <a:srgbClr val="44546A"/>
                            </a:solidFill>
                            <a:latin typeface="Cambria Math" panose="02040503050406030204" pitchFamily="18" charset="0"/>
                          </a:rPr>
                          <m:t>1</m:t>
                        </m:r>
                      </m:e>
                      <m:sup>
                        <m:r>
                          <a:rPr lang="en-US" altLang="zh-CN" sz="4000" i="1">
                            <a:solidFill>
                              <a:srgbClr val="44546A"/>
                            </a:solidFill>
                            <a:latin typeface="Cambria Math" panose="02040503050406030204" pitchFamily="18" charset="0"/>
                          </a:rPr>
                          <m:t>⊤</m:t>
                        </m:r>
                      </m:sup>
                    </m:sSup>
                  </m:oMath>
                </a14:m>
                <a:r>
                  <a:rPr lang="en-US" altLang="zh-CN" sz="4000" i="1" dirty="0">
                    <a:solidFill>
                      <a:srgbClr val="44546A"/>
                    </a:solidFill>
                    <a:latin typeface="Cambria Math" panose="02040503050406030204" pitchFamily="18" charset="0"/>
                  </a:rPr>
                  <a:t> </a:t>
                </a:r>
                <a:br>
                  <a:rPr lang="en-US" altLang="zh-CN" sz="4000" i="1" dirty="0">
                    <a:solidFill>
                      <a:srgbClr val="44546A"/>
                    </a:solidFill>
                    <a:latin typeface="Cambria Math" panose="02040503050406030204" pitchFamily="18" charset="0"/>
                  </a:rPr>
                </a:br>
                <a14:m>
                  <m:oMathPara xmlns:m="http://schemas.openxmlformats.org/officeDocument/2006/math">
                    <m:oMathParaPr>
                      <m:jc m:val="right"/>
                    </m:oMathParaPr>
                    <m:oMath xmlns:m="http://schemas.openxmlformats.org/officeDocument/2006/math">
                      <m:r>
                        <a:rPr lang="en-US" altLang="zh-CN" sz="4000">
                          <a:solidFill>
                            <a:srgbClr val="44546A"/>
                          </a:solidFill>
                          <a:latin typeface="Cambria Math" panose="02040503050406030204" pitchFamily="18" charset="0"/>
                        </a:rPr>
                        <m:t>−</m:t>
                      </m:r>
                      <m:sSup>
                        <m:sSupPr>
                          <m:ctrlPr>
                            <a:rPr lang="en-US" altLang="zh-CN" sz="4000" b="0" i="1" smtClean="0">
                              <a:solidFill>
                                <a:srgbClr val="1A64AF"/>
                              </a:solidFill>
                              <a:latin typeface="Cambria Math" panose="02040503050406030204" pitchFamily="18" charset="0"/>
                            </a:rPr>
                          </m:ctrlPr>
                        </m:sSupPr>
                        <m:e>
                          <m:r>
                            <a:rPr lang="en-US" altLang="zh-CN" sz="4000" i="1">
                              <a:solidFill>
                                <a:srgbClr val="1A64AF"/>
                              </a:solidFill>
                              <a:latin typeface="Cambria Math" panose="02040503050406030204" pitchFamily="18" charset="0"/>
                            </a:rPr>
                            <m:t>𝑥</m:t>
                          </m:r>
                        </m:e>
                        <m:sup>
                          <m:r>
                            <a:rPr lang="en-US" altLang="zh-CN" sz="4000" b="0" i="1" smtClean="0">
                              <a:solidFill>
                                <a:srgbClr val="1A64AF"/>
                              </a:solidFill>
                              <a:latin typeface="Cambria Math" panose="02040503050406030204" pitchFamily="18" charset="0"/>
                            </a:rPr>
                            <m:t>𝐴</m:t>
                          </m:r>
                        </m:sup>
                      </m:sSup>
                      <m:d>
                        <m:dPr>
                          <m:ctrlPr>
                            <a:rPr lang="en-US" altLang="zh-CN" sz="4000" b="0" i="0" smtClean="0">
                              <a:solidFill>
                                <a:srgbClr val="44546A"/>
                              </a:solidFill>
                              <a:latin typeface="Cambria Math" panose="02040503050406030204" pitchFamily="18" charset="0"/>
                            </a:rPr>
                          </m:ctrlPr>
                        </m:dPr>
                        <m:e>
                          <m:r>
                            <a:rPr lang="zh-CN" altLang="en-US" sz="4000">
                              <a:solidFill>
                                <a:srgbClr val="44546A"/>
                              </a:solidFill>
                              <a:latin typeface="Cambria Math" panose="02040503050406030204" pitchFamily="18" charset="0"/>
                            </a:rPr>
                            <m:t>1</m:t>
                          </m:r>
                          <m:sSup>
                            <m:sSupPr>
                              <m:ctrlPr>
                                <a:rPr lang="zh-CN" altLang="en-US" sz="4000" i="1" smtClean="0">
                                  <a:solidFill>
                                    <a:srgbClr val="CA901E"/>
                                  </a:solidFill>
                                  <a:latin typeface="Cambria Math" panose="02040503050406030204" pitchFamily="18" charset="0"/>
                                </a:rPr>
                              </m:ctrlPr>
                            </m:sSupPr>
                            <m:e>
                              <m:r>
                                <a:rPr lang="zh-CN" altLang="en-US" sz="4000" b="1" smtClean="0">
                                  <a:solidFill>
                                    <a:srgbClr val="CA901E"/>
                                  </a:solidFill>
                                  <a:latin typeface="Cambria Math" panose="02040503050406030204" pitchFamily="18" charset="0"/>
                                </a:rPr>
                                <m:t>𝐲</m:t>
                              </m:r>
                            </m:e>
                            <m:sup>
                              <m:r>
                                <a:rPr lang="en-US" altLang="zh-CN" sz="4000" b="0" i="1" smtClean="0">
                                  <a:solidFill>
                                    <a:srgbClr val="CA901E"/>
                                  </a:solidFill>
                                  <a:latin typeface="Cambria Math" panose="02040503050406030204" pitchFamily="18" charset="0"/>
                                </a:rPr>
                                <m:t>𝐵</m:t>
                              </m:r>
                              <m:r>
                                <a:rPr lang="zh-CN" altLang="en-US" sz="4000" smtClean="0">
                                  <a:solidFill>
                                    <a:srgbClr val="44546A"/>
                                  </a:solidFill>
                                  <a:latin typeface="Cambria Math" panose="02040503050406030204" pitchFamily="18" charset="0"/>
                                </a:rPr>
                                <m:t>⊤</m:t>
                              </m:r>
                            </m:sup>
                          </m:sSup>
                          <m:r>
                            <a:rPr lang="en-US" altLang="zh-CN" sz="4000" i="1">
                              <a:solidFill>
                                <a:srgbClr val="44546A"/>
                              </a:solidFill>
                              <a:latin typeface="Cambria Math" panose="02040503050406030204" pitchFamily="18" charset="0"/>
                            </a:rPr>
                            <m:t>−</m:t>
                          </m:r>
                          <m:sSup>
                            <m:sSupPr>
                              <m:ctrlPr>
                                <a:rPr lang="en-US" altLang="zh-CN" sz="4000" b="1" i="0" smtClean="0">
                                  <a:solidFill>
                                    <a:srgbClr val="CA901E"/>
                                  </a:solidFill>
                                  <a:latin typeface="Cambria Math" panose="02040503050406030204" pitchFamily="18" charset="0"/>
                                </a:rPr>
                              </m:ctrlPr>
                            </m:sSupPr>
                            <m:e>
                              <m:r>
                                <a:rPr lang="zh-CN" altLang="en-US" sz="4000" b="1" smtClean="0">
                                  <a:solidFill>
                                    <a:srgbClr val="CA901E"/>
                                  </a:solidFill>
                                  <a:latin typeface="Cambria Math" panose="02040503050406030204" pitchFamily="18" charset="0"/>
                                </a:rPr>
                                <m:t>𝐲</m:t>
                              </m:r>
                            </m:e>
                            <m:sup>
                              <m:r>
                                <a:rPr lang="en-US" altLang="zh-CN" sz="4000" b="0" i="1" smtClean="0">
                                  <a:solidFill>
                                    <a:srgbClr val="CA901E"/>
                                  </a:solidFill>
                                  <a:latin typeface="Cambria Math" panose="02040503050406030204" pitchFamily="18" charset="0"/>
                                </a:rPr>
                                <m:t>𝐵</m:t>
                              </m:r>
                            </m:sup>
                          </m:sSup>
                          <m:sSup>
                            <m:sSupPr>
                              <m:ctrlPr>
                                <a:rPr lang="en-US" altLang="zh-CN" sz="4000" i="1">
                                  <a:solidFill>
                                    <a:srgbClr val="44546A"/>
                                  </a:solidFill>
                                  <a:latin typeface="Cambria Math" panose="02040503050406030204" pitchFamily="18" charset="0"/>
                                </a:rPr>
                              </m:ctrlPr>
                            </m:sSupPr>
                            <m:e>
                              <m:r>
                                <a:rPr lang="zh-CN" altLang="en-US" sz="4000">
                                  <a:solidFill>
                                    <a:srgbClr val="44546A"/>
                                  </a:solidFill>
                                  <a:latin typeface="Cambria Math" panose="02040503050406030204" pitchFamily="18" charset="0"/>
                                </a:rPr>
                                <m:t>1</m:t>
                              </m:r>
                            </m:e>
                            <m:sup>
                              <m:r>
                                <a:rPr lang="en-US" altLang="zh-CN" sz="4000" i="1">
                                  <a:solidFill>
                                    <a:srgbClr val="44546A"/>
                                  </a:solidFill>
                                  <a:latin typeface="Cambria Math" panose="02040503050406030204" pitchFamily="18" charset="0"/>
                                </a:rPr>
                                <m:t>⊤</m:t>
                              </m:r>
                            </m:sup>
                          </m:sSup>
                        </m:e>
                      </m:d>
                    </m:oMath>
                  </m:oMathPara>
                </a14:m>
                <a:endParaRPr lang="zh-CN" altLang="en-US" dirty="0"/>
              </a:p>
            </p:txBody>
          </p:sp>
        </mc:Choice>
        <mc:Fallback>
          <p:sp>
            <p:nvSpPr>
              <p:cNvPr id="7" name="矩形 6">
                <a:extLst>
                  <a:ext uri="{FF2B5EF4-FFF2-40B4-BE49-F238E27FC236}">
                    <a16:creationId xmlns:a16="http://schemas.microsoft.com/office/drawing/2014/main" id="{0988C511-CC5F-4FF4-A33C-433825E6E0AE}"/>
                  </a:ext>
                </a:extLst>
              </p:cNvPr>
              <p:cNvSpPr>
                <a:spLocks noRot="1" noChangeAspect="1" noMove="1" noResize="1" noEditPoints="1" noAdjustHandles="1" noChangeArrowheads="1" noChangeShapeType="1" noTextEdit="1"/>
              </p:cNvSpPr>
              <p:nvPr/>
            </p:nvSpPr>
            <p:spPr>
              <a:xfrm>
                <a:off x="1241956" y="2867197"/>
                <a:ext cx="6410626" cy="1326773"/>
              </a:xfrm>
              <a:prstGeom prst="rect">
                <a:avLst/>
              </a:prstGeom>
              <a:blipFill>
                <a:blip r:embed="rId4"/>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39750700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advTm="6318">
        <p159:morph option="byObject"/>
      </p:transition>
    </mc:Choice>
    <mc:Fallback xmlns="">
      <p:transition spd="slow" advTm="6318">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标题 8">
            <a:extLst>
              <a:ext uri="{FF2B5EF4-FFF2-40B4-BE49-F238E27FC236}">
                <a16:creationId xmlns:a16="http://schemas.microsoft.com/office/drawing/2014/main" id="{7DA95E82-D66F-314E-8FC1-41601F8F5E03}"/>
              </a:ext>
            </a:extLst>
          </p:cNvPr>
          <p:cNvSpPr>
            <a:spLocks noGrp="1"/>
          </p:cNvSpPr>
          <p:nvPr>
            <p:ph type="title"/>
          </p:nvPr>
        </p:nvSpPr>
        <p:spPr/>
        <p:txBody>
          <a:bodyPr>
            <a:normAutofit/>
          </a:bodyPr>
          <a:lstStyle/>
          <a:p>
            <a:r>
              <a:rPr lang="en-US" altLang="zh-CN" sz="2800">
                <a:solidFill>
                  <a:schemeClr val="bg1"/>
                </a:solidFill>
              </a:rPr>
              <a:t>The Optimization Problem</a:t>
            </a:r>
            <a:endParaRPr lang="zh-CN" altLang="en-US" sz="2800">
              <a:solidFill>
                <a:schemeClr val="bg1"/>
              </a:solidFill>
            </a:endParaRPr>
          </a:p>
        </p:txBody>
      </p:sp>
      <p:cxnSp>
        <p:nvCxnSpPr>
          <p:cNvPr id="11" name="直线连接符 10">
            <a:extLst>
              <a:ext uri="{FF2B5EF4-FFF2-40B4-BE49-F238E27FC236}">
                <a16:creationId xmlns:a16="http://schemas.microsoft.com/office/drawing/2014/main" id="{DF17338C-44AB-0143-8A32-1937A5AB15CB}"/>
              </a:ext>
            </a:extLst>
          </p:cNvPr>
          <p:cNvCxnSpPr>
            <a:cxnSpLocks/>
          </p:cNvCxnSpPr>
          <p:nvPr/>
        </p:nvCxnSpPr>
        <p:spPr>
          <a:xfrm>
            <a:off x="2428758" y="2499231"/>
            <a:ext cx="4286479" cy="0"/>
          </a:xfrm>
          <a:prstGeom prst="line">
            <a:avLst/>
          </a:prstGeom>
          <a:ln w="9525"/>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a14="http://schemas.microsoft.com/office/drawing/2010/main" Requires="a14">
          <p:sp>
            <p:nvSpPr>
              <p:cNvPr id="13" name="矩形 12">
                <a:extLst>
                  <a:ext uri="{FF2B5EF4-FFF2-40B4-BE49-F238E27FC236}">
                    <a16:creationId xmlns:a16="http://schemas.microsoft.com/office/drawing/2014/main" id="{79D740DB-9F86-9641-93A4-EBFDF04CBC81}"/>
                  </a:ext>
                </a:extLst>
              </p:cNvPr>
              <p:cNvSpPr/>
              <p:nvPr/>
            </p:nvSpPr>
            <p:spPr>
              <a:xfrm>
                <a:off x="2402526" y="1272977"/>
                <a:ext cx="4338945" cy="101431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d>
                        <m:dPr>
                          <m:begChr m:val="⟨"/>
                          <m:endChr m:val="⟩"/>
                          <m:ctrlPr>
                            <a:rPr lang="en-US" altLang="zh-CN" sz="3200" b="0" i="1" smtClean="0">
                              <a:solidFill>
                                <a:srgbClr val="547F59"/>
                              </a:solidFill>
                              <a:latin typeface="Cambria Math" panose="02040503050406030204" pitchFamily="18" charset="0"/>
                            </a:rPr>
                          </m:ctrlPr>
                        </m:dPr>
                        <m:e>
                          <m:r>
                            <a:rPr lang="en-US" altLang="zh-CN" sz="3200" b="1" i="0" smtClean="0">
                              <a:solidFill>
                                <a:srgbClr val="547F59"/>
                              </a:solidFill>
                              <a:latin typeface="Cambria Math" panose="02040503050406030204" pitchFamily="18" charset="0"/>
                            </a:rPr>
                            <m:t>𝐌</m:t>
                          </m:r>
                        </m:e>
                      </m:d>
                      <m:r>
                        <a:rPr lang="en-US" altLang="zh-CN" sz="3200" b="0" i="1" smtClean="0">
                          <a:solidFill>
                            <a:schemeClr val="tx1">
                              <a:lumMod val="50000"/>
                              <a:lumOff val="50000"/>
                            </a:schemeClr>
                          </a:solidFill>
                          <a:latin typeface="Cambria Math" panose="02040503050406030204" pitchFamily="18" charset="0"/>
                        </a:rPr>
                        <m:t>=</m:t>
                      </m:r>
                      <m:f>
                        <m:fPr>
                          <m:ctrlPr>
                            <a:rPr lang="en-US" altLang="zh-CN" sz="3200" b="0" i="1" smtClean="0">
                              <a:solidFill>
                                <a:schemeClr val="tx1">
                                  <a:lumMod val="50000"/>
                                  <a:lumOff val="50000"/>
                                </a:schemeClr>
                              </a:solidFill>
                              <a:latin typeface="Cambria Math" panose="02040503050406030204" pitchFamily="18" charset="0"/>
                            </a:rPr>
                          </m:ctrlPr>
                        </m:fPr>
                        <m:num>
                          <m:r>
                            <a:rPr lang="en-US" altLang="zh-CN" sz="3200" b="0" i="1" smtClean="0">
                              <a:solidFill>
                                <a:schemeClr val="tx1">
                                  <a:lumMod val="50000"/>
                                  <a:lumOff val="50000"/>
                                </a:schemeClr>
                              </a:solidFill>
                              <a:latin typeface="Cambria Math" panose="02040503050406030204" pitchFamily="18" charset="0"/>
                            </a:rPr>
                            <m:t>1</m:t>
                          </m:r>
                        </m:num>
                        <m:den>
                          <m:r>
                            <a:rPr lang="en-US" altLang="zh-CN" sz="3200" b="0" i="1" smtClean="0">
                              <a:solidFill>
                                <a:schemeClr val="tx1">
                                  <a:lumMod val="50000"/>
                                  <a:lumOff val="50000"/>
                                </a:schemeClr>
                              </a:solidFill>
                              <a:latin typeface="Cambria Math" panose="02040503050406030204" pitchFamily="18" charset="0"/>
                            </a:rPr>
                            <m:t>2</m:t>
                          </m:r>
                        </m:den>
                      </m:f>
                      <m:d>
                        <m:dPr>
                          <m:ctrlPr>
                            <a:rPr lang="en-US" altLang="zh-CN" sz="3200" b="0" i="1" smtClean="0">
                              <a:solidFill>
                                <a:schemeClr val="tx1">
                                  <a:lumMod val="50000"/>
                                  <a:lumOff val="50000"/>
                                </a:schemeClr>
                              </a:solidFill>
                              <a:latin typeface="Cambria Math" panose="02040503050406030204" pitchFamily="18" charset="0"/>
                            </a:rPr>
                          </m:ctrlPr>
                        </m:dPr>
                        <m:e>
                          <m:sSup>
                            <m:sSupPr>
                              <m:ctrlPr>
                                <a:rPr lang="en-US" altLang="zh-CN" sz="3200" b="0" i="1" smtClean="0">
                                  <a:solidFill>
                                    <a:srgbClr val="1A64AF"/>
                                  </a:solidFill>
                                  <a:latin typeface="Cambria Math" panose="02040503050406030204" pitchFamily="18" charset="0"/>
                                </a:rPr>
                              </m:ctrlPr>
                            </m:sSupPr>
                            <m:e>
                              <m:d>
                                <m:dPr>
                                  <m:begChr m:val="⟨"/>
                                  <m:endChr m:val="⟩"/>
                                  <m:ctrlPr>
                                    <a:rPr lang="en-US" altLang="zh-CN" sz="3200" b="0" i="1" smtClean="0">
                                      <a:solidFill>
                                        <a:srgbClr val="1A64AF"/>
                                      </a:solidFill>
                                      <a:latin typeface="Cambria Math" panose="02040503050406030204" pitchFamily="18" charset="0"/>
                                    </a:rPr>
                                  </m:ctrlPr>
                                </m:dPr>
                                <m:e>
                                  <m:r>
                                    <a:rPr lang="en-US" altLang="zh-CN" sz="3200" b="1" i="0" smtClean="0">
                                      <a:solidFill>
                                        <a:srgbClr val="1A64AF"/>
                                      </a:solidFill>
                                      <a:latin typeface="Cambria Math" panose="02040503050406030204" pitchFamily="18" charset="0"/>
                                    </a:rPr>
                                    <m:t>𝐌</m:t>
                                  </m:r>
                                </m:e>
                              </m:d>
                            </m:e>
                            <m:sup>
                              <m:r>
                                <a:rPr lang="en-US" altLang="zh-CN" sz="3200" b="0" i="1" smtClean="0">
                                  <a:solidFill>
                                    <a:srgbClr val="1A64AF"/>
                                  </a:solidFill>
                                  <a:latin typeface="Cambria Math" panose="02040503050406030204" pitchFamily="18" charset="0"/>
                                </a:rPr>
                                <m:t>𝐴</m:t>
                              </m:r>
                            </m:sup>
                          </m:sSup>
                          <m:r>
                            <a:rPr lang="en-US" altLang="zh-CN" sz="3200" b="0" i="1" smtClean="0">
                              <a:solidFill>
                                <a:schemeClr val="tx1">
                                  <a:lumMod val="50000"/>
                                  <a:lumOff val="50000"/>
                                </a:schemeClr>
                              </a:solidFill>
                              <a:latin typeface="Cambria Math" panose="02040503050406030204" pitchFamily="18" charset="0"/>
                            </a:rPr>
                            <m:t>+</m:t>
                          </m:r>
                          <m:sSup>
                            <m:sSupPr>
                              <m:ctrlPr>
                                <a:rPr lang="en-US" altLang="zh-CN" sz="3200" b="0" i="1" smtClean="0">
                                  <a:solidFill>
                                    <a:srgbClr val="CA901E"/>
                                  </a:solidFill>
                                  <a:latin typeface="Cambria Math" panose="02040503050406030204" pitchFamily="18" charset="0"/>
                                </a:rPr>
                              </m:ctrlPr>
                            </m:sSupPr>
                            <m:e>
                              <m:d>
                                <m:dPr>
                                  <m:begChr m:val="⟨"/>
                                  <m:endChr m:val="⟩"/>
                                  <m:ctrlPr>
                                    <a:rPr lang="en-US" altLang="zh-CN" sz="3200" b="0" i="1" smtClean="0">
                                      <a:solidFill>
                                        <a:srgbClr val="CA901E"/>
                                      </a:solidFill>
                                      <a:latin typeface="Cambria Math" panose="02040503050406030204" pitchFamily="18" charset="0"/>
                                    </a:rPr>
                                  </m:ctrlPr>
                                </m:dPr>
                                <m:e>
                                  <m:r>
                                    <a:rPr lang="en-US" altLang="zh-CN" sz="3200" b="1" i="0" smtClean="0">
                                      <a:solidFill>
                                        <a:srgbClr val="CA901E"/>
                                      </a:solidFill>
                                      <a:latin typeface="Cambria Math" panose="02040503050406030204" pitchFamily="18" charset="0"/>
                                    </a:rPr>
                                    <m:t>𝐌</m:t>
                                  </m:r>
                                </m:e>
                              </m:d>
                            </m:e>
                            <m:sup>
                              <m:r>
                                <a:rPr lang="en-US" altLang="zh-CN" sz="3200" b="0" i="1" smtClean="0">
                                  <a:solidFill>
                                    <a:srgbClr val="CA901E"/>
                                  </a:solidFill>
                                  <a:latin typeface="Cambria Math" panose="02040503050406030204" pitchFamily="18" charset="0"/>
                                </a:rPr>
                                <m:t>𝐵</m:t>
                              </m:r>
                            </m:sup>
                          </m:sSup>
                        </m:e>
                      </m:d>
                    </m:oMath>
                  </m:oMathPara>
                </a14:m>
                <a:endParaRPr lang="zh-CN" altLang="en-US" sz="1400" dirty="0"/>
              </a:p>
            </p:txBody>
          </p:sp>
        </mc:Choice>
        <mc:Fallback>
          <p:sp>
            <p:nvSpPr>
              <p:cNvPr id="13" name="矩形 12">
                <a:extLst>
                  <a:ext uri="{FF2B5EF4-FFF2-40B4-BE49-F238E27FC236}">
                    <a16:creationId xmlns:a16="http://schemas.microsoft.com/office/drawing/2014/main" id="{79D740DB-9F86-9641-93A4-EBFDF04CBC81}"/>
                  </a:ext>
                </a:extLst>
              </p:cNvPr>
              <p:cNvSpPr>
                <a:spLocks noRot="1" noChangeAspect="1" noMove="1" noResize="1" noEditPoints="1" noAdjustHandles="1" noChangeArrowheads="1" noChangeShapeType="1" noTextEdit="1"/>
              </p:cNvSpPr>
              <p:nvPr/>
            </p:nvSpPr>
            <p:spPr>
              <a:xfrm>
                <a:off x="2402526" y="1272977"/>
                <a:ext cx="4338945" cy="1014317"/>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7" name="矩形 6">
                <a:extLst>
                  <a:ext uri="{FF2B5EF4-FFF2-40B4-BE49-F238E27FC236}">
                    <a16:creationId xmlns:a16="http://schemas.microsoft.com/office/drawing/2014/main" id="{9D5CFBD1-2D1C-0845-AD86-2F6183FBD1DB}"/>
                  </a:ext>
                </a:extLst>
              </p:cNvPr>
              <p:cNvSpPr/>
              <p:nvPr/>
            </p:nvSpPr>
            <p:spPr>
              <a:xfrm>
                <a:off x="2657248" y="2642770"/>
                <a:ext cx="3189783" cy="903261"/>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func>
                        <m:funcPr>
                          <m:ctrlPr>
                            <a:rPr kumimoji="1" lang="en-US" altLang="zh-CN" sz="4000" i="1" smtClean="0">
                              <a:solidFill>
                                <a:srgbClr val="D59556"/>
                              </a:solidFill>
                              <a:latin typeface="Cambria Math" panose="02040503050406030204" pitchFamily="18" charset="0"/>
                            </a:rPr>
                          </m:ctrlPr>
                        </m:funcPr>
                        <m:fName>
                          <m:limLow>
                            <m:limLowPr>
                              <m:ctrlPr>
                                <a:rPr kumimoji="1" lang="en-US" altLang="zh-CN" sz="4000" b="0" i="1" smtClean="0">
                                  <a:solidFill>
                                    <a:srgbClr val="3D3D3D"/>
                                  </a:solidFill>
                                  <a:latin typeface="Cambria Math" panose="02040503050406030204" pitchFamily="18" charset="0"/>
                                </a:rPr>
                              </m:ctrlPr>
                            </m:limLowPr>
                            <m:e>
                              <m:r>
                                <m:rPr>
                                  <m:sty m:val="p"/>
                                </m:rPr>
                                <a:rPr kumimoji="1" lang="en-US" altLang="zh-CN" sz="4000">
                                  <a:solidFill>
                                    <a:srgbClr val="3D3D3D"/>
                                  </a:solidFill>
                                  <a:latin typeface="Cambria Math" panose="02040503050406030204" pitchFamily="18" charset="0"/>
                                </a:rPr>
                                <m:t>min</m:t>
                              </m:r>
                            </m:e>
                            <m:lim>
                              <m:r>
                                <a:rPr kumimoji="1" lang="en-US" altLang="zh-CN" sz="4000" b="1" i="0" smtClean="0">
                                  <a:solidFill>
                                    <a:schemeClr val="accent4">
                                      <a:lumMod val="50000"/>
                                    </a:schemeClr>
                                  </a:solidFill>
                                  <a:latin typeface="Cambria Math" panose="02040503050406030204" pitchFamily="18" charset="0"/>
                                </a:rPr>
                                <m:t>𝐰</m:t>
                              </m:r>
                            </m:lim>
                          </m:limLow>
                        </m:fName>
                        <m:e>
                          <m:sSup>
                            <m:sSupPr>
                              <m:ctrlPr>
                                <a:rPr kumimoji="1" lang="en-US" altLang="zh-CN" sz="4000" b="0" i="1" smtClean="0">
                                  <a:solidFill>
                                    <a:schemeClr val="accent4">
                                      <a:lumMod val="50000"/>
                                    </a:schemeClr>
                                  </a:solidFill>
                                  <a:latin typeface="Cambria Math" panose="02040503050406030204" pitchFamily="18" charset="0"/>
                                </a:rPr>
                              </m:ctrlPr>
                            </m:sSupPr>
                            <m:e>
                              <m:r>
                                <a:rPr kumimoji="1" lang="en-US" altLang="zh-CN" sz="4000" b="1" i="0" smtClean="0">
                                  <a:solidFill>
                                    <a:schemeClr val="accent4">
                                      <a:lumMod val="50000"/>
                                    </a:schemeClr>
                                  </a:solidFill>
                                  <a:latin typeface="Cambria Math" panose="02040503050406030204" pitchFamily="18" charset="0"/>
                                </a:rPr>
                                <m:t>𝐰</m:t>
                              </m:r>
                            </m:e>
                            <m:sup>
                              <m:r>
                                <a:rPr kumimoji="1" lang="en-US" altLang="zh-CN" sz="4000" b="0" i="1" smtClean="0">
                                  <a:solidFill>
                                    <a:schemeClr val="accent4">
                                      <a:lumMod val="50000"/>
                                    </a:schemeClr>
                                  </a:solidFill>
                                  <a:latin typeface="Cambria Math" panose="02040503050406030204" pitchFamily="18" charset="0"/>
                                </a:rPr>
                                <m:t>⊤</m:t>
                              </m:r>
                            </m:sup>
                          </m:sSup>
                          <m:d>
                            <m:dPr>
                              <m:begChr m:val="⟨"/>
                              <m:endChr m:val="⟩"/>
                              <m:ctrlPr>
                                <a:rPr lang="en-US" altLang="zh-CN" sz="4000" i="1">
                                  <a:solidFill>
                                    <a:srgbClr val="547F59"/>
                                  </a:solidFill>
                                  <a:latin typeface="Cambria Math" panose="02040503050406030204" pitchFamily="18" charset="0"/>
                                </a:rPr>
                              </m:ctrlPr>
                            </m:dPr>
                            <m:e>
                              <m:r>
                                <a:rPr lang="en-US" altLang="zh-CN" sz="4000" b="1">
                                  <a:solidFill>
                                    <a:srgbClr val="547F59"/>
                                  </a:solidFill>
                                  <a:latin typeface="Cambria Math" panose="02040503050406030204" pitchFamily="18" charset="0"/>
                                </a:rPr>
                                <m:t>𝐌</m:t>
                              </m:r>
                            </m:e>
                          </m:d>
                          <m:r>
                            <a:rPr kumimoji="1" lang="en-US" altLang="zh-CN" sz="4000" b="1" smtClean="0">
                              <a:solidFill>
                                <a:schemeClr val="accent4">
                                  <a:lumMod val="50000"/>
                                </a:schemeClr>
                              </a:solidFill>
                              <a:latin typeface="Cambria Math" panose="02040503050406030204" pitchFamily="18" charset="0"/>
                            </a:rPr>
                            <m:t>𝐰</m:t>
                          </m:r>
                        </m:e>
                      </m:func>
                    </m:oMath>
                  </m:oMathPara>
                </a14:m>
                <a:endParaRPr lang="zh-CN" altLang="en-US" sz="1200" dirty="0"/>
              </a:p>
            </p:txBody>
          </p:sp>
        </mc:Choice>
        <mc:Fallback>
          <p:sp>
            <p:nvSpPr>
              <p:cNvPr id="7" name="矩形 6">
                <a:extLst>
                  <a:ext uri="{FF2B5EF4-FFF2-40B4-BE49-F238E27FC236}">
                    <a16:creationId xmlns:a16="http://schemas.microsoft.com/office/drawing/2014/main" id="{9D5CFBD1-2D1C-0845-AD86-2F6183FBD1DB}"/>
                  </a:ext>
                </a:extLst>
              </p:cNvPr>
              <p:cNvSpPr>
                <a:spLocks noRot="1" noChangeAspect="1" noMove="1" noResize="1" noEditPoints="1" noAdjustHandles="1" noChangeArrowheads="1" noChangeShapeType="1" noTextEdit="1"/>
              </p:cNvSpPr>
              <p:nvPr/>
            </p:nvSpPr>
            <p:spPr>
              <a:xfrm>
                <a:off x="2657248" y="2642770"/>
                <a:ext cx="3189783" cy="903261"/>
              </a:xfrm>
              <a:prstGeom prst="rect">
                <a:avLst/>
              </a:prstGeom>
              <a:blipFill>
                <a:blip r:embed="rId4"/>
                <a:stretch>
                  <a:fillRect/>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8" name="矩形 7">
                <a:extLst>
                  <a:ext uri="{FF2B5EF4-FFF2-40B4-BE49-F238E27FC236}">
                    <a16:creationId xmlns:a16="http://schemas.microsoft.com/office/drawing/2014/main" id="{5F440050-48A7-0246-876C-17D37D7F74A1}"/>
                  </a:ext>
                </a:extLst>
              </p:cNvPr>
              <p:cNvSpPr/>
              <p:nvPr/>
            </p:nvSpPr>
            <p:spPr>
              <a:xfrm>
                <a:off x="3129086" y="3332627"/>
                <a:ext cx="3298595" cy="957826"/>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d>
                        <m:dPr>
                          <m:begChr m:val=""/>
                          <m:endChr m:val=""/>
                          <m:ctrlPr>
                            <a:rPr kumimoji="1" lang="en-US" altLang="zh-CN" sz="2000" b="0" i="1" smtClean="0">
                              <a:solidFill>
                                <a:schemeClr val="tx1">
                                  <a:lumMod val="85000"/>
                                  <a:lumOff val="15000"/>
                                </a:schemeClr>
                              </a:solidFill>
                              <a:latin typeface="Cambria Math" panose="02040503050406030204" pitchFamily="18" charset="0"/>
                            </a:rPr>
                          </m:ctrlPr>
                        </m:dPr>
                        <m:e>
                          <m:r>
                            <m:rPr>
                              <m:sty m:val="p"/>
                            </m:rPr>
                            <a:rPr kumimoji="1" lang="en-US" altLang="zh-CN" sz="2000" b="0" i="0" smtClean="0">
                              <a:solidFill>
                                <a:schemeClr val="tx1">
                                  <a:lumMod val="85000"/>
                                  <a:lumOff val="15000"/>
                                </a:schemeClr>
                              </a:solidFill>
                              <a:latin typeface="Cambria Math" panose="02040503050406030204" pitchFamily="18" charset="0"/>
                            </a:rPr>
                            <m:t>s</m:t>
                          </m:r>
                          <m:r>
                            <a:rPr kumimoji="1" lang="en-US" altLang="zh-CN" sz="2000" b="0" i="0" smtClean="0">
                              <a:solidFill>
                                <a:schemeClr val="tx1">
                                  <a:lumMod val="85000"/>
                                  <a:lumOff val="15000"/>
                                </a:schemeClr>
                              </a:solidFill>
                              <a:latin typeface="Cambria Math" panose="02040503050406030204" pitchFamily="18" charset="0"/>
                            </a:rPr>
                            <m:t>.</m:t>
                          </m:r>
                          <m:r>
                            <m:rPr>
                              <m:sty m:val="p"/>
                            </m:rPr>
                            <a:rPr kumimoji="1" lang="en-US" altLang="zh-CN" sz="2000" b="0" i="0" smtClean="0">
                              <a:solidFill>
                                <a:schemeClr val="tx1">
                                  <a:lumMod val="85000"/>
                                  <a:lumOff val="15000"/>
                                </a:schemeClr>
                              </a:solidFill>
                              <a:latin typeface="Cambria Math" panose="02040503050406030204" pitchFamily="18" charset="0"/>
                            </a:rPr>
                            <m:t>t</m:t>
                          </m:r>
                          <m:r>
                            <a:rPr kumimoji="1" lang="en-US" altLang="zh-CN" sz="2000" b="0" i="0" smtClean="0">
                              <a:solidFill>
                                <a:schemeClr val="tx1">
                                  <a:lumMod val="85000"/>
                                  <a:lumOff val="15000"/>
                                </a:schemeClr>
                              </a:solidFill>
                              <a:latin typeface="Cambria Math" panose="02040503050406030204" pitchFamily="18" charset="0"/>
                            </a:rPr>
                            <m:t>. </m:t>
                          </m:r>
                          <m:r>
                            <a:rPr kumimoji="1" lang="en-US" altLang="zh-CN" sz="2000" b="0" i="1" smtClean="0">
                              <a:solidFill>
                                <a:schemeClr val="tx1">
                                  <a:lumMod val="85000"/>
                                  <a:lumOff val="15000"/>
                                </a:schemeClr>
                              </a:solidFill>
                              <a:latin typeface="Cambria Math" panose="02040503050406030204" pitchFamily="18" charset="0"/>
                            </a:rPr>
                            <m:t>   </m:t>
                          </m:r>
                          <m:nary>
                            <m:naryPr>
                              <m:chr m:val="∑"/>
                              <m:ctrlPr>
                                <a:rPr kumimoji="1" lang="en-US" altLang="zh-CN" sz="2000" b="0" i="1" smtClean="0">
                                  <a:solidFill>
                                    <a:schemeClr val="tx1">
                                      <a:lumMod val="85000"/>
                                      <a:lumOff val="15000"/>
                                    </a:schemeClr>
                                  </a:solidFill>
                                  <a:latin typeface="Cambria Math" panose="02040503050406030204" pitchFamily="18" charset="0"/>
                                </a:rPr>
                              </m:ctrlPr>
                            </m:naryPr>
                            <m:sub>
                              <m:r>
                                <a:rPr kumimoji="1" lang="en-US" altLang="zh-CN" sz="2000" b="0" i="1" smtClean="0">
                                  <a:solidFill>
                                    <a:schemeClr val="tx1">
                                      <a:lumMod val="85000"/>
                                      <a:lumOff val="15000"/>
                                    </a:schemeClr>
                                  </a:solidFill>
                                  <a:latin typeface="Cambria Math" panose="02040503050406030204" pitchFamily="18" charset="0"/>
                                </a:rPr>
                                <m:t>𝑖</m:t>
                              </m:r>
                              <m:r>
                                <a:rPr kumimoji="1" lang="en-US" altLang="zh-CN" sz="2000" b="0" i="1" smtClean="0">
                                  <a:solidFill>
                                    <a:schemeClr val="tx1">
                                      <a:lumMod val="85000"/>
                                      <a:lumOff val="15000"/>
                                    </a:schemeClr>
                                  </a:solidFill>
                                  <a:latin typeface="Cambria Math" panose="02040503050406030204" pitchFamily="18" charset="0"/>
                                </a:rPr>
                                <m:t>=1</m:t>
                              </m:r>
                            </m:sub>
                            <m:sup>
                              <m:r>
                                <a:rPr kumimoji="1" lang="en-US" altLang="zh-CN" sz="2000" b="0" i="1" smtClean="0">
                                  <a:solidFill>
                                    <a:schemeClr val="tx1">
                                      <a:lumMod val="85000"/>
                                      <a:lumOff val="15000"/>
                                    </a:schemeClr>
                                  </a:solidFill>
                                  <a:latin typeface="Cambria Math" panose="02040503050406030204" pitchFamily="18" charset="0"/>
                                </a:rPr>
                                <m:t>𝑁</m:t>
                              </m:r>
                            </m:sup>
                            <m:e>
                              <m:sSub>
                                <m:sSubPr>
                                  <m:ctrlPr>
                                    <a:rPr kumimoji="1" lang="en-US" altLang="zh-CN" sz="2000" b="0" i="1" smtClean="0">
                                      <a:solidFill>
                                        <a:schemeClr val="tx1">
                                          <a:lumMod val="85000"/>
                                          <a:lumOff val="15000"/>
                                        </a:schemeClr>
                                      </a:solidFill>
                                      <a:latin typeface="Cambria Math" panose="02040503050406030204" pitchFamily="18" charset="0"/>
                                    </a:rPr>
                                  </m:ctrlPr>
                                </m:sSubPr>
                                <m:e>
                                  <m:r>
                                    <a:rPr kumimoji="1" lang="en-US" altLang="zh-CN" sz="2000" b="0" i="1" smtClean="0">
                                      <a:solidFill>
                                        <a:schemeClr val="tx1">
                                          <a:lumMod val="85000"/>
                                          <a:lumOff val="15000"/>
                                        </a:schemeClr>
                                      </a:solidFill>
                                      <a:latin typeface="Cambria Math" panose="02040503050406030204" pitchFamily="18" charset="0"/>
                                    </a:rPr>
                                    <m:t>𝑤</m:t>
                                  </m:r>
                                </m:e>
                                <m:sub>
                                  <m:r>
                                    <a:rPr kumimoji="1" lang="en-US" altLang="zh-CN" sz="2000" b="0" i="1" smtClean="0">
                                      <a:solidFill>
                                        <a:schemeClr val="tx1">
                                          <a:lumMod val="85000"/>
                                          <a:lumOff val="15000"/>
                                        </a:schemeClr>
                                      </a:solidFill>
                                      <a:latin typeface="Cambria Math" panose="02040503050406030204" pitchFamily="18" charset="0"/>
                                    </a:rPr>
                                    <m:t>𝑖</m:t>
                                  </m:r>
                                </m:sub>
                              </m:sSub>
                            </m:e>
                          </m:nary>
                          <m:r>
                            <a:rPr kumimoji="1" lang="en-US" altLang="zh-CN" sz="2000" b="0" i="1" smtClean="0">
                              <a:solidFill>
                                <a:schemeClr val="tx1">
                                  <a:lumMod val="85000"/>
                                  <a:lumOff val="15000"/>
                                </a:schemeClr>
                              </a:solidFill>
                              <a:latin typeface="Cambria Math" panose="02040503050406030204" pitchFamily="18" charset="0"/>
                            </a:rPr>
                            <m:t>=1</m:t>
                          </m:r>
                          <m:r>
                            <a:rPr kumimoji="1" lang="en-US" altLang="zh-CN" sz="2000" i="1">
                              <a:solidFill>
                                <a:schemeClr val="tx1">
                                  <a:lumMod val="85000"/>
                                  <a:lumOff val="15000"/>
                                </a:schemeClr>
                              </a:solidFill>
                              <a:latin typeface="Cambria Math" panose="02040503050406030204" pitchFamily="18" charset="0"/>
                            </a:rPr>
                            <m:t>  </m:t>
                          </m:r>
                          <m:r>
                            <m:rPr>
                              <m:sty m:val="p"/>
                            </m:rPr>
                            <a:rPr kumimoji="1" lang="en-US" altLang="zh-CN" sz="2000">
                              <a:solidFill>
                                <a:schemeClr val="tx1">
                                  <a:lumMod val="85000"/>
                                  <a:lumOff val="15000"/>
                                </a:schemeClr>
                              </a:solidFill>
                              <a:latin typeface="Cambria Math" panose="02040503050406030204" pitchFamily="18" charset="0"/>
                            </a:rPr>
                            <m:t>and</m:t>
                          </m:r>
                          <m:r>
                            <a:rPr kumimoji="1" lang="en-US" altLang="zh-CN" sz="2000" b="0" i="1" smtClean="0">
                              <a:solidFill>
                                <a:schemeClr val="tx1">
                                  <a:lumMod val="85000"/>
                                  <a:lumOff val="15000"/>
                                </a:schemeClr>
                              </a:solidFill>
                              <a:latin typeface="Cambria Math" panose="02040503050406030204" pitchFamily="18" charset="0"/>
                            </a:rPr>
                            <m:t>  </m:t>
                          </m:r>
                          <m:sSub>
                            <m:sSubPr>
                              <m:ctrlPr>
                                <a:rPr kumimoji="1" lang="en-US" altLang="zh-CN" sz="2000" i="1">
                                  <a:solidFill>
                                    <a:schemeClr val="tx1">
                                      <a:lumMod val="85000"/>
                                      <a:lumOff val="15000"/>
                                    </a:schemeClr>
                                  </a:solidFill>
                                  <a:latin typeface="Cambria Math" panose="02040503050406030204" pitchFamily="18" charset="0"/>
                                </a:rPr>
                              </m:ctrlPr>
                            </m:sSubPr>
                            <m:e>
                              <m:r>
                                <a:rPr kumimoji="1" lang="en-US" altLang="zh-CN" sz="2000" i="1">
                                  <a:solidFill>
                                    <a:schemeClr val="tx1">
                                      <a:lumMod val="85000"/>
                                      <a:lumOff val="15000"/>
                                    </a:schemeClr>
                                  </a:solidFill>
                                  <a:latin typeface="Cambria Math" panose="02040503050406030204" pitchFamily="18" charset="0"/>
                                </a:rPr>
                                <m:t>𝑤</m:t>
                              </m:r>
                            </m:e>
                            <m:sub>
                              <m:r>
                                <a:rPr kumimoji="1" lang="en-US" altLang="zh-CN" sz="2000" i="1">
                                  <a:solidFill>
                                    <a:schemeClr val="tx1">
                                      <a:lumMod val="85000"/>
                                      <a:lumOff val="15000"/>
                                    </a:schemeClr>
                                  </a:solidFill>
                                  <a:latin typeface="Cambria Math" panose="02040503050406030204" pitchFamily="18" charset="0"/>
                                </a:rPr>
                                <m:t>𝑖</m:t>
                              </m:r>
                            </m:sub>
                          </m:sSub>
                          <m:r>
                            <a:rPr kumimoji="1" lang="en-US" altLang="zh-CN" sz="2000" i="1">
                              <a:solidFill>
                                <a:schemeClr val="tx1">
                                  <a:lumMod val="85000"/>
                                  <a:lumOff val="15000"/>
                                </a:schemeClr>
                              </a:solidFill>
                              <a:latin typeface="Cambria Math" panose="02040503050406030204" pitchFamily="18" charset="0"/>
                            </a:rPr>
                            <m:t>≥</m:t>
                          </m:r>
                          <m:r>
                            <a:rPr kumimoji="1" lang="en-US" altLang="zh-CN" sz="2000" b="0" i="1" smtClean="0">
                              <a:solidFill>
                                <a:schemeClr val="tx1">
                                  <a:lumMod val="85000"/>
                                  <a:lumOff val="15000"/>
                                </a:schemeClr>
                              </a:solidFill>
                              <a:latin typeface="Cambria Math" panose="02040503050406030204" pitchFamily="18" charset="0"/>
                            </a:rPr>
                            <m:t>0</m:t>
                          </m:r>
                        </m:e>
                      </m:d>
                    </m:oMath>
                  </m:oMathPara>
                </a14:m>
                <a:endParaRPr lang="zh-CN" altLang="en-US" sz="2000" dirty="0">
                  <a:solidFill>
                    <a:schemeClr val="tx1">
                      <a:lumMod val="85000"/>
                      <a:lumOff val="15000"/>
                    </a:schemeClr>
                  </a:solidFill>
                </a:endParaRPr>
              </a:p>
            </p:txBody>
          </p:sp>
        </mc:Choice>
        <mc:Fallback>
          <p:sp>
            <p:nvSpPr>
              <p:cNvPr id="8" name="矩形 7">
                <a:extLst>
                  <a:ext uri="{FF2B5EF4-FFF2-40B4-BE49-F238E27FC236}">
                    <a16:creationId xmlns:a16="http://schemas.microsoft.com/office/drawing/2014/main" id="{5F440050-48A7-0246-876C-17D37D7F74A1}"/>
                  </a:ext>
                </a:extLst>
              </p:cNvPr>
              <p:cNvSpPr>
                <a:spLocks noRot="1" noChangeAspect="1" noMove="1" noResize="1" noEditPoints="1" noAdjustHandles="1" noChangeArrowheads="1" noChangeShapeType="1" noTextEdit="1"/>
              </p:cNvSpPr>
              <p:nvPr/>
            </p:nvSpPr>
            <p:spPr>
              <a:xfrm>
                <a:off x="3129086" y="3332627"/>
                <a:ext cx="3298595" cy="957826"/>
              </a:xfrm>
              <a:prstGeom prst="rect">
                <a:avLst/>
              </a:prstGeom>
              <a:blipFill>
                <a:blip r:embed="rId5"/>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33030435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advTm="8336">
        <p159:morph option="byObject"/>
      </p:transition>
    </mc:Choice>
    <mc:Fallback xmlns="">
      <p:transition spd="slow" advTm="8336">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竖排文字占位符 3">
            <a:extLst>
              <a:ext uri="{FF2B5EF4-FFF2-40B4-BE49-F238E27FC236}">
                <a16:creationId xmlns:a16="http://schemas.microsoft.com/office/drawing/2014/main" id="{25AA6DF3-53DD-C14D-B445-065EBF0BC5B4}"/>
              </a:ext>
            </a:extLst>
          </p:cNvPr>
          <p:cNvSpPr>
            <a:spLocks noGrp="1"/>
          </p:cNvSpPr>
          <p:nvPr>
            <p:ph type="body" orient="vert" idx="1"/>
          </p:nvPr>
        </p:nvSpPr>
        <p:spPr>
          <a:xfrm>
            <a:off x="628650" y="1543529"/>
            <a:ext cx="7886700" cy="2926872"/>
          </a:xfrm>
        </p:spPr>
        <p:txBody>
          <a:bodyPr anchor="t"/>
          <a:lstStyle/>
          <a:p>
            <a:r>
              <a:rPr lang="en-US" altLang="zh-CN" sz="2800">
                <a:solidFill>
                  <a:schemeClr val="tx2">
                    <a:lumMod val="75000"/>
                  </a:schemeClr>
                </a:solidFill>
              </a:rPr>
              <a:t>Convexity &amp; guarantee of optimality</a:t>
            </a:r>
          </a:p>
          <a:p>
            <a:r>
              <a:rPr lang="zh-CN" altLang="en-US" sz="2800">
                <a:solidFill>
                  <a:schemeClr val="tx2">
                    <a:lumMod val="75000"/>
                  </a:schemeClr>
                </a:solidFill>
              </a:rPr>
              <a:t>⟨𝐌⟩</a:t>
            </a:r>
            <a:r>
              <a:rPr lang="en-US" altLang="zh-CN" sz="2800">
                <a:solidFill>
                  <a:schemeClr val="tx2">
                    <a:lumMod val="75000"/>
                  </a:schemeClr>
                </a:solidFill>
              </a:rPr>
              <a:t> is unbiased </a:t>
            </a:r>
            <a:r>
              <a:rPr lang="en-US" altLang="zh-CN" sz="2800" err="1">
                <a:solidFill>
                  <a:schemeClr val="tx2">
                    <a:lumMod val="75000"/>
                  </a:schemeClr>
                </a:solidFill>
              </a:rPr>
              <a:t>w.r.t.</a:t>
            </a:r>
            <a:r>
              <a:rPr lang="en-US" altLang="zh-CN" sz="2800">
                <a:solidFill>
                  <a:schemeClr val="tx2">
                    <a:lumMod val="75000"/>
                  </a:schemeClr>
                </a:solidFill>
              </a:rPr>
              <a:t> half buffers</a:t>
            </a:r>
          </a:p>
          <a:p>
            <a:r>
              <a:rPr lang="en-US" altLang="zh-CN" sz="2800">
                <a:solidFill>
                  <a:schemeClr val="tx2">
                    <a:lumMod val="75000"/>
                  </a:schemeClr>
                </a:solidFill>
              </a:rPr>
              <a:t>Consistency preserving</a:t>
            </a:r>
          </a:p>
        </p:txBody>
      </p:sp>
      <p:sp>
        <p:nvSpPr>
          <p:cNvPr id="9" name="标题 8">
            <a:extLst>
              <a:ext uri="{FF2B5EF4-FFF2-40B4-BE49-F238E27FC236}">
                <a16:creationId xmlns:a16="http://schemas.microsoft.com/office/drawing/2014/main" id="{7DA95E82-D66F-314E-8FC1-41601F8F5E03}"/>
              </a:ext>
            </a:extLst>
          </p:cNvPr>
          <p:cNvSpPr>
            <a:spLocks noGrp="1"/>
          </p:cNvSpPr>
          <p:nvPr>
            <p:ph type="title"/>
          </p:nvPr>
        </p:nvSpPr>
        <p:spPr/>
        <p:txBody>
          <a:bodyPr>
            <a:normAutofit/>
          </a:bodyPr>
          <a:lstStyle/>
          <a:p>
            <a:r>
              <a:rPr lang="en-US" altLang="zh-CN" sz="2800">
                <a:solidFill>
                  <a:schemeClr val="bg1"/>
                </a:solidFill>
              </a:rPr>
              <a:t>Theoretical Properties</a:t>
            </a:r>
            <a:endParaRPr lang="zh-CN" altLang="en-US" sz="2800">
              <a:solidFill>
                <a:schemeClr val="bg1"/>
              </a:solidFill>
            </a:endParaRPr>
          </a:p>
        </p:txBody>
      </p:sp>
      <mc:AlternateContent xmlns:mc="http://schemas.openxmlformats.org/markup-compatibility/2006" xmlns:a14="http://schemas.microsoft.com/office/drawing/2010/main">
        <mc:Choice Requires="a14">
          <p:sp>
            <p:nvSpPr>
              <p:cNvPr id="7" name="矩形 6">
                <a:extLst>
                  <a:ext uri="{FF2B5EF4-FFF2-40B4-BE49-F238E27FC236}">
                    <a16:creationId xmlns:a16="http://schemas.microsoft.com/office/drawing/2014/main" id="{9D5CFBD1-2D1C-0845-AD86-2F6183FBD1DB}"/>
                  </a:ext>
                </a:extLst>
              </p:cNvPr>
              <p:cNvSpPr/>
              <p:nvPr/>
            </p:nvSpPr>
            <p:spPr>
              <a:xfrm>
                <a:off x="5614700" y="2905691"/>
                <a:ext cx="2588465" cy="741100"/>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func>
                        <m:funcPr>
                          <m:ctrlPr>
                            <a:rPr kumimoji="1" lang="en-US" altLang="zh-CN" sz="3200" i="1" smtClean="0">
                              <a:solidFill>
                                <a:srgbClr val="D59556"/>
                              </a:solidFill>
                              <a:latin typeface="Cambria Math" panose="02040503050406030204" pitchFamily="18" charset="0"/>
                            </a:rPr>
                          </m:ctrlPr>
                        </m:funcPr>
                        <m:fName>
                          <m:limLow>
                            <m:limLowPr>
                              <m:ctrlPr>
                                <a:rPr kumimoji="1" lang="en-US" altLang="zh-CN" sz="3200" b="0" i="1" smtClean="0">
                                  <a:solidFill>
                                    <a:srgbClr val="3D3D3D"/>
                                  </a:solidFill>
                                  <a:latin typeface="Cambria Math" panose="02040503050406030204" pitchFamily="18" charset="0"/>
                                </a:rPr>
                              </m:ctrlPr>
                            </m:limLowPr>
                            <m:e>
                              <m:r>
                                <m:rPr>
                                  <m:sty m:val="p"/>
                                </m:rPr>
                                <a:rPr kumimoji="1" lang="en-US" altLang="zh-CN" sz="3200">
                                  <a:solidFill>
                                    <a:srgbClr val="3D3D3D"/>
                                  </a:solidFill>
                                  <a:latin typeface="Cambria Math" panose="02040503050406030204" pitchFamily="18" charset="0"/>
                                </a:rPr>
                                <m:t>min</m:t>
                              </m:r>
                            </m:e>
                            <m:lim>
                              <m:r>
                                <a:rPr kumimoji="1" lang="en-US" altLang="zh-CN" sz="3200" b="1" i="0" smtClean="0">
                                  <a:solidFill>
                                    <a:srgbClr val="1470C1"/>
                                  </a:solidFill>
                                  <a:latin typeface="Cambria Math" panose="02040503050406030204" pitchFamily="18" charset="0"/>
                                </a:rPr>
                                <m:t>𝐰</m:t>
                              </m:r>
                            </m:lim>
                          </m:limLow>
                        </m:fName>
                        <m:e>
                          <m:sSup>
                            <m:sSupPr>
                              <m:ctrlPr>
                                <a:rPr kumimoji="1" lang="en-US" altLang="zh-CN" sz="3200" b="0" i="1" smtClean="0">
                                  <a:solidFill>
                                    <a:srgbClr val="0070C0"/>
                                  </a:solidFill>
                                  <a:latin typeface="Cambria Math" panose="02040503050406030204" pitchFamily="18" charset="0"/>
                                </a:rPr>
                              </m:ctrlPr>
                            </m:sSupPr>
                            <m:e>
                              <m:r>
                                <a:rPr kumimoji="1" lang="en-US" altLang="zh-CN" sz="3200" b="1" i="0" smtClean="0">
                                  <a:solidFill>
                                    <a:srgbClr val="0070C0"/>
                                  </a:solidFill>
                                  <a:latin typeface="Cambria Math" panose="02040503050406030204" pitchFamily="18" charset="0"/>
                                </a:rPr>
                                <m:t>𝐰</m:t>
                              </m:r>
                            </m:e>
                            <m:sup>
                              <m:r>
                                <a:rPr kumimoji="1" lang="en-US" altLang="zh-CN" sz="3200" b="0" i="1" smtClean="0">
                                  <a:solidFill>
                                    <a:srgbClr val="0070C0"/>
                                  </a:solidFill>
                                  <a:latin typeface="Cambria Math" panose="02040503050406030204" pitchFamily="18" charset="0"/>
                                </a:rPr>
                                <m:t>⊤</m:t>
                              </m:r>
                            </m:sup>
                          </m:sSup>
                          <m:d>
                            <m:dPr>
                              <m:begChr m:val="⟨"/>
                              <m:endChr m:val="⟩"/>
                              <m:ctrlPr>
                                <a:rPr lang="en-US" altLang="zh-CN" sz="3200" i="1">
                                  <a:solidFill>
                                    <a:srgbClr val="547F59"/>
                                  </a:solidFill>
                                  <a:latin typeface="Cambria Math" panose="02040503050406030204" pitchFamily="18" charset="0"/>
                                </a:rPr>
                              </m:ctrlPr>
                            </m:dPr>
                            <m:e>
                              <m:r>
                                <a:rPr lang="en-US" altLang="zh-CN" sz="3200" b="1">
                                  <a:solidFill>
                                    <a:srgbClr val="547F59"/>
                                  </a:solidFill>
                                  <a:latin typeface="Cambria Math" panose="02040503050406030204" pitchFamily="18" charset="0"/>
                                </a:rPr>
                                <m:t>𝐌</m:t>
                              </m:r>
                            </m:e>
                          </m:d>
                          <m:r>
                            <a:rPr kumimoji="1" lang="en-US" altLang="zh-CN" sz="3200" b="1">
                              <a:solidFill>
                                <a:srgbClr val="0070C0"/>
                              </a:solidFill>
                              <a:latin typeface="Cambria Math" panose="02040503050406030204" pitchFamily="18" charset="0"/>
                            </a:rPr>
                            <m:t>𝐰</m:t>
                          </m:r>
                        </m:e>
                      </m:func>
                    </m:oMath>
                  </m:oMathPara>
                </a14:m>
                <a:endParaRPr lang="zh-CN" altLang="en-US" sz="1050"/>
              </a:p>
            </p:txBody>
          </p:sp>
        </mc:Choice>
        <mc:Fallback xmlns="">
          <p:sp>
            <p:nvSpPr>
              <p:cNvPr id="7" name="矩形 6">
                <a:extLst>
                  <a:ext uri="{FF2B5EF4-FFF2-40B4-BE49-F238E27FC236}">
                    <a16:creationId xmlns:a16="http://schemas.microsoft.com/office/drawing/2014/main" id="{9D5CFBD1-2D1C-0845-AD86-2F6183FBD1DB}"/>
                  </a:ext>
                </a:extLst>
              </p:cNvPr>
              <p:cNvSpPr>
                <a:spLocks noRot="1" noChangeAspect="1" noMove="1" noResize="1" noEditPoints="1" noAdjustHandles="1" noChangeArrowheads="1" noChangeShapeType="1" noTextEdit="1"/>
              </p:cNvSpPr>
              <p:nvPr/>
            </p:nvSpPr>
            <p:spPr>
              <a:xfrm>
                <a:off x="5614700" y="2905691"/>
                <a:ext cx="2588465" cy="741100"/>
              </a:xfrm>
              <a:prstGeom prst="rect">
                <a:avLst/>
              </a:prstGeom>
              <a:blipFill>
                <a:blip r:embed="rId4"/>
                <a:stretch>
                  <a:fillRect b="-1667"/>
                </a:stretch>
              </a:blipFill>
            </p:spPr>
            <p:txBody>
              <a:bodyPr/>
              <a:lstStyle/>
              <a:p>
                <a:r>
                  <a:rPr lang="zh-CN" altLang="en-US">
                    <a:noFill/>
                  </a:rPr>
                  <a:t> </a:t>
                </a:r>
              </a:p>
            </p:txBody>
          </p:sp>
        </mc:Fallback>
      </mc:AlternateContent>
      <mc:AlternateContent xmlns:mc="http://schemas.openxmlformats.org/markup-compatibility/2006" xmlns:a14="http://schemas.microsoft.com/office/drawing/2010/main">
        <mc:Choice Requires="a14">
          <p:sp>
            <p:nvSpPr>
              <p:cNvPr id="8" name="矩形 7">
                <a:extLst>
                  <a:ext uri="{FF2B5EF4-FFF2-40B4-BE49-F238E27FC236}">
                    <a16:creationId xmlns:a16="http://schemas.microsoft.com/office/drawing/2014/main" id="{5F440050-48A7-0246-876C-17D37D7F74A1}"/>
                  </a:ext>
                </a:extLst>
              </p:cNvPr>
              <p:cNvSpPr/>
              <p:nvPr/>
            </p:nvSpPr>
            <p:spPr>
              <a:xfrm>
                <a:off x="5862094" y="3495796"/>
                <a:ext cx="2676437" cy="784638"/>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d>
                        <m:dPr>
                          <m:begChr m:val=""/>
                          <m:endChr m:val=""/>
                          <m:ctrlPr>
                            <a:rPr kumimoji="1" lang="en-US" altLang="zh-CN" sz="1600" b="0" i="1" smtClean="0">
                              <a:solidFill>
                                <a:schemeClr val="tx1">
                                  <a:lumMod val="85000"/>
                                  <a:lumOff val="15000"/>
                                </a:schemeClr>
                              </a:solidFill>
                              <a:latin typeface="Cambria Math" panose="02040503050406030204" pitchFamily="18" charset="0"/>
                            </a:rPr>
                          </m:ctrlPr>
                        </m:dPr>
                        <m:e>
                          <m:r>
                            <m:rPr>
                              <m:sty m:val="p"/>
                            </m:rPr>
                            <a:rPr kumimoji="1" lang="en-US" altLang="zh-CN" sz="1600" b="0" i="0" smtClean="0">
                              <a:solidFill>
                                <a:schemeClr val="tx1">
                                  <a:lumMod val="85000"/>
                                  <a:lumOff val="15000"/>
                                </a:schemeClr>
                              </a:solidFill>
                              <a:latin typeface="Cambria Math" panose="02040503050406030204" pitchFamily="18" charset="0"/>
                            </a:rPr>
                            <m:t>s</m:t>
                          </m:r>
                          <m:r>
                            <a:rPr kumimoji="1" lang="en-US" altLang="zh-CN" sz="1600" b="0" i="0" smtClean="0">
                              <a:solidFill>
                                <a:schemeClr val="tx1">
                                  <a:lumMod val="85000"/>
                                  <a:lumOff val="15000"/>
                                </a:schemeClr>
                              </a:solidFill>
                              <a:latin typeface="Cambria Math" panose="02040503050406030204" pitchFamily="18" charset="0"/>
                            </a:rPr>
                            <m:t>.</m:t>
                          </m:r>
                          <m:r>
                            <m:rPr>
                              <m:sty m:val="p"/>
                            </m:rPr>
                            <a:rPr kumimoji="1" lang="en-US" altLang="zh-CN" sz="1600" b="0" i="0" smtClean="0">
                              <a:solidFill>
                                <a:schemeClr val="tx1">
                                  <a:lumMod val="85000"/>
                                  <a:lumOff val="15000"/>
                                </a:schemeClr>
                              </a:solidFill>
                              <a:latin typeface="Cambria Math" panose="02040503050406030204" pitchFamily="18" charset="0"/>
                            </a:rPr>
                            <m:t>t</m:t>
                          </m:r>
                          <m:r>
                            <a:rPr kumimoji="1" lang="en-US" altLang="zh-CN" sz="1600" b="0" i="0" smtClean="0">
                              <a:solidFill>
                                <a:schemeClr val="tx1">
                                  <a:lumMod val="85000"/>
                                  <a:lumOff val="15000"/>
                                </a:schemeClr>
                              </a:solidFill>
                              <a:latin typeface="Cambria Math" panose="02040503050406030204" pitchFamily="18" charset="0"/>
                            </a:rPr>
                            <m:t>. </m:t>
                          </m:r>
                          <m:r>
                            <a:rPr kumimoji="1" lang="en-US" altLang="zh-CN" sz="1600" b="0" i="1" smtClean="0">
                              <a:solidFill>
                                <a:schemeClr val="tx1">
                                  <a:lumMod val="85000"/>
                                  <a:lumOff val="15000"/>
                                </a:schemeClr>
                              </a:solidFill>
                              <a:latin typeface="Cambria Math" panose="02040503050406030204" pitchFamily="18" charset="0"/>
                            </a:rPr>
                            <m:t>   </m:t>
                          </m:r>
                          <m:nary>
                            <m:naryPr>
                              <m:chr m:val="∑"/>
                              <m:ctrlPr>
                                <a:rPr kumimoji="1" lang="en-US" altLang="zh-CN" sz="1600" b="0" i="1" smtClean="0">
                                  <a:solidFill>
                                    <a:schemeClr val="tx1">
                                      <a:lumMod val="85000"/>
                                      <a:lumOff val="15000"/>
                                    </a:schemeClr>
                                  </a:solidFill>
                                  <a:latin typeface="Cambria Math" panose="02040503050406030204" pitchFamily="18" charset="0"/>
                                </a:rPr>
                              </m:ctrlPr>
                            </m:naryPr>
                            <m:sub>
                              <m:r>
                                <a:rPr kumimoji="1" lang="en-US" altLang="zh-CN" sz="1600" b="0" i="1" smtClean="0">
                                  <a:solidFill>
                                    <a:schemeClr val="tx1">
                                      <a:lumMod val="85000"/>
                                      <a:lumOff val="15000"/>
                                    </a:schemeClr>
                                  </a:solidFill>
                                  <a:latin typeface="Cambria Math" panose="02040503050406030204" pitchFamily="18" charset="0"/>
                                </a:rPr>
                                <m:t>𝑖</m:t>
                              </m:r>
                              <m:r>
                                <a:rPr kumimoji="1" lang="en-US" altLang="zh-CN" sz="1600" b="0" i="1" smtClean="0">
                                  <a:solidFill>
                                    <a:schemeClr val="tx1">
                                      <a:lumMod val="85000"/>
                                      <a:lumOff val="15000"/>
                                    </a:schemeClr>
                                  </a:solidFill>
                                  <a:latin typeface="Cambria Math" panose="02040503050406030204" pitchFamily="18" charset="0"/>
                                </a:rPr>
                                <m:t>=1</m:t>
                              </m:r>
                            </m:sub>
                            <m:sup>
                              <m:r>
                                <a:rPr kumimoji="1" lang="en-US" altLang="zh-CN" sz="1600" b="0" i="1" smtClean="0">
                                  <a:solidFill>
                                    <a:schemeClr val="tx1">
                                      <a:lumMod val="85000"/>
                                      <a:lumOff val="15000"/>
                                    </a:schemeClr>
                                  </a:solidFill>
                                  <a:latin typeface="Cambria Math" panose="02040503050406030204" pitchFamily="18" charset="0"/>
                                </a:rPr>
                                <m:t>𝑁</m:t>
                              </m:r>
                            </m:sup>
                            <m:e>
                              <m:sSub>
                                <m:sSubPr>
                                  <m:ctrlPr>
                                    <a:rPr kumimoji="1" lang="en-US" altLang="zh-CN" sz="1600" b="0" i="1" smtClean="0">
                                      <a:solidFill>
                                        <a:schemeClr val="tx1">
                                          <a:lumMod val="85000"/>
                                          <a:lumOff val="15000"/>
                                        </a:schemeClr>
                                      </a:solidFill>
                                      <a:latin typeface="Cambria Math" panose="02040503050406030204" pitchFamily="18" charset="0"/>
                                    </a:rPr>
                                  </m:ctrlPr>
                                </m:sSubPr>
                                <m:e>
                                  <m:r>
                                    <a:rPr kumimoji="1" lang="en-US" altLang="zh-CN" sz="1600" b="0" i="1" smtClean="0">
                                      <a:solidFill>
                                        <a:schemeClr val="tx1">
                                          <a:lumMod val="85000"/>
                                          <a:lumOff val="15000"/>
                                        </a:schemeClr>
                                      </a:solidFill>
                                      <a:latin typeface="Cambria Math" panose="02040503050406030204" pitchFamily="18" charset="0"/>
                                    </a:rPr>
                                    <m:t>𝑤</m:t>
                                  </m:r>
                                </m:e>
                                <m:sub>
                                  <m:r>
                                    <a:rPr kumimoji="1" lang="en-US" altLang="zh-CN" sz="1600" b="0" i="1" smtClean="0">
                                      <a:solidFill>
                                        <a:schemeClr val="tx1">
                                          <a:lumMod val="85000"/>
                                          <a:lumOff val="15000"/>
                                        </a:schemeClr>
                                      </a:solidFill>
                                      <a:latin typeface="Cambria Math" panose="02040503050406030204" pitchFamily="18" charset="0"/>
                                    </a:rPr>
                                    <m:t>𝑖</m:t>
                                  </m:r>
                                </m:sub>
                              </m:sSub>
                            </m:e>
                          </m:nary>
                          <m:r>
                            <a:rPr kumimoji="1" lang="en-US" altLang="zh-CN" sz="1600" b="0" i="1" smtClean="0">
                              <a:solidFill>
                                <a:schemeClr val="tx1">
                                  <a:lumMod val="85000"/>
                                  <a:lumOff val="15000"/>
                                </a:schemeClr>
                              </a:solidFill>
                              <a:latin typeface="Cambria Math" panose="02040503050406030204" pitchFamily="18" charset="0"/>
                            </a:rPr>
                            <m:t>=1</m:t>
                          </m:r>
                          <m:r>
                            <a:rPr kumimoji="1" lang="en-US" altLang="zh-CN" sz="1600" i="1">
                              <a:solidFill>
                                <a:schemeClr val="tx1">
                                  <a:lumMod val="85000"/>
                                  <a:lumOff val="15000"/>
                                </a:schemeClr>
                              </a:solidFill>
                              <a:latin typeface="Cambria Math" panose="02040503050406030204" pitchFamily="18" charset="0"/>
                            </a:rPr>
                            <m:t>  </m:t>
                          </m:r>
                          <m:r>
                            <m:rPr>
                              <m:sty m:val="p"/>
                            </m:rPr>
                            <a:rPr kumimoji="1" lang="en-US" altLang="zh-CN" sz="1600">
                              <a:solidFill>
                                <a:schemeClr val="tx1">
                                  <a:lumMod val="85000"/>
                                  <a:lumOff val="15000"/>
                                </a:schemeClr>
                              </a:solidFill>
                              <a:latin typeface="Cambria Math" panose="02040503050406030204" pitchFamily="18" charset="0"/>
                            </a:rPr>
                            <m:t>and</m:t>
                          </m:r>
                          <m:r>
                            <a:rPr kumimoji="1" lang="en-US" altLang="zh-CN" sz="1600" b="0" i="1" smtClean="0">
                              <a:solidFill>
                                <a:schemeClr val="tx1">
                                  <a:lumMod val="85000"/>
                                  <a:lumOff val="15000"/>
                                </a:schemeClr>
                              </a:solidFill>
                              <a:latin typeface="Cambria Math" panose="02040503050406030204" pitchFamily="18" charset="0"/>
                            </a:rPr>
                            <m:t>  </m:t>
                          </m:r>
                          <m:sSub>
                            <m:sSubPr>
                              <m:ctrlPr>
                                <a:rPr kumimoji="1" lang="en-US" altLang="zh-CN" sz="1600" i="1">
                                  <a:solidFill>
                                    <a:schemeClr val="tx1">
                                      <a:lumMod val="85000"/>
                                      <a:lumOff val="15000"/>
                                    </a:schemeClr>
                                  </a:solidFill>
                                  <a:latin typeface="Cambria Math" panose="02040503050406030204" pitchFamily="18" charset="0"/>
                                </a:rPr>
                              </m:ctrlPr>
                            </m:sSubPr>
                            <m:e>
                              <m:r>
                                <a:rPr kumimoji="1" lang="en-US" altLang="zh-CN" sz="1600" i="1">
                                  <a:solidFill>
                                    <a:schemeClr val="tx1">
                                      <a:lumMod val="85000"/>
                                      <a:lumOff val="15000"/>
                                    </a:schemeClr>
                                  </a:solidFill>
                                  <a:latin typeface="Cambria Math" panose="02040503050406030204" pitchFamily="18" charset="0"/>
                                </a:rPr>
                                <m:t>𝑤</m:t>
                              </m:r>
                            </m:e>
                            <m:sub>
                              <m:r>
                                <a:rPr kumimoji="1" lang="en-US" altLang="zh-CN" sz="1600" i="1">
                                  <a:solidFill>
                                    <a:schemeClr val="tx1">
                                      <a:lumMod val="85000"/>
                                      <a:lumOff val="15000"/>
                                    </a:schemeClr>
                                  </a:solidFill>
                                  <a:latin typeface="Cambria Math" panose="02040503050406030204" pitchFamily="18" charset="0"/>
                                </a:rPr>
                                <m:t>𝑖</m:t>
                              </m:r>
                            </m:sub>
                          </m:sSub>
                          <m:r>
                            <a:rPr kumimoji="1" lang="en-US" altLang="zh-CN" sz="1600" i="1">
                              <a:solidFill>
                                <a:schemeClr val="tx1">
                                  <a:lumMod val="85000"/>
                                  <a:lumOff val="15000"/>
                                </a:schemeClr>
                              </a:solidFill>
                              <a:latin typeface="Cambria Math" panose="02040503050406030204" pitchFamily="18" charset="0"/>
                            </a:rPr>
                            <m:t>≥</m:t>
                          </m:r>
                          <m:r>
                            <a:rPr kumimoji="1" lang="en-US" altLang="zh-CN" sz="1600" b="0" i="1" smtClean="0">
                              <a:solidFill>
                                <a:schemeClr val="tx1">
                                  <a:lumMod val="85000"/>
                                  <a:lumOff val="15000"/>
                                </a:schemeClr>
                              </a:solidFill>
                              <a:latin typeface="Cambria Math" panose="02040503050406030204" pitchFamily="18" charset="0"/>
                            </a:rPr>
                            <m:t>0</m:t>
                          </m:r>
                        </m:e>
                      </m:d>
                    </m:oMath>
                  </m:oMathPara>
                </a14:m>
                <a:endParaRPr lang="zh-CN" altLang="en-US" sz="1600">
                  <a:solidFill>
                    <a:schemeClr val="tx1">
                      <a:lumMod val="85000"/>
                      <a:lumOff val="15000"/>
                    </a:schemeClr>
                  </a:solidFill>
                </a:endParaRPr>
              </a:p>
            </p:txBody>
          </p:sp>
        </mc:Choice>
        <mc:Fallback xmlns="">
          <p:sp>
            <p:nvSpPr>
              <p:cNvPr id="8" name="矩形 7">
                <a:extLst>
                  <a:ext uri="{FF2B5EF4-FFF2-40B4-BE49-F238E27FC236}">
                    <a16:creationId xmlns:a16="http://schemas.microsoft.com/office/drawing/2014/main" id="{5F440050-48A7-0246-876C-17D37D7F74A1}"/>
                  </a:ext>
                </a:extLst>
              </p:cNvPr>
              <p:cNvSpPr>
                <a:spLocks noRot="1" noChangeAspect="1" noMove="1" noResize="1" noEditPoints="1" noAdjustHandles="1" noChangeArrowheads="1" noChangeShapeType="1" noTextEdit="1"/>
              </p:cNvSpPr>
              <p:nvPr/>
            </p:nvSpPr>
            <p:spPr>
              <a:xfrm>
                <a:off x="5862094" y="3495796"/>
                <a:ext cx="2676437" cy="784638"/>
              </a:xfrm>
              <a:prstGeom prst="rect">
                <a:avLst/>
              </a:prstGeom>
              <a:blipFill>
                <a:blip r:embed="rId5"/>
                <a:stretch>
                  <a:fillRect l="-8019" t="-98387" b="-154839"/>
                </a:stretch>
              </a:blipFill>
            </p:spPr>
            <p:txBody>
              <a:bodyPr/>
              <a:lstStyle/>
              <a:p>
                <a:r>
                  <a:rPr lang="zh-CN" altLang="en-US">
                    <a:noFill/>
                  </a:rPr>
                  <a:t> </a:t>
                </a:r>
              </a:p>
            </p:txBody>
          </p:sp>
        </mc:Fallback>
      </mc:AlternateContent>
    </p:spTree>
    <p:custDataLst>
      <p:tags r:id="rId1"/>
    </p:custDataLst>
    <p:extLst>
      <p:ext uri="{BB962C8B-B14F-4D97-AF65-F5344CB8AC3E}">
        <p14:creationId xmlns:p14="http://schemas.microsoft.com/office/powerpoint/2010/main" val="14655784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advTm="18624">
        <p159:morph option="byObject"/>
      </p:transition>
    </mc:Choice>
    <mc:Fallback xmlns="">
      <p:transition spd="slow" advTm="18624">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Effect transition="in" filter="fade">
                                      <p:cBhvr>
                                        <p:cTn id="11" dur="1000"/>
                                        <p:tgtEl>
                                          <p:spTgt spid="4">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txEl>
                                              <p:pRg st="2" end="2"/>
                                            </p:txEl>
                                          </p:spTgt>
                                        </p:tgtEl>
                                        <p:attrNameLst>
                                          <p:attrName>style.visibility</p:attrName>
                                        </p:attrNameLst>
                                      </p:cBhvr>
                                      <p:to>
                                        <p:strVal val="visible"/>
                                      </p:to>
                                    </p:set>
                                    <p:animEffect transition="in" filter="fade">
                                      <p:cBhvr>
                                        <p:cTn id="16" dur="10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副标题 1">
            <a:extLst>
              <a:ext uri="{FF2B5EF4-FFF2-40B4-BE49-F238E27FC236}">
                <a16:creationId xmlns:a16="http://schemas.microsoft.com/office/drawing/2014/main" id="{20BF485B-24D7-FE41-BF35-AABC396DA099}"/>
              </a:ext>
            </a:extLst>
          </p:cNvPr>
          <p:cNvSpPr>
            <a:spLocks noGrp="1"/>
          </p:cNvSpPr>
          <p:nvPr>
            <p:ph type="subTitle" idx="1"/>
          </p:nvPr>
        </p:nvSpPr>
        <p:spPr>
          <a:xfrm>
            <a:off x="390526" y="1794272"/>
            <a:ext cx="3276218" cy="1554956"/>
          </a:xfrm>
        </p:spPr>
        <p:txBody>
          <a:bodyPr/>
          <a:lstStyle/>
          <a:p>
            <a:r>
              <a:rPr lang="en-US" altLang="zh-CN"/>
              <a:t>Implementation</a:t>
            </a:r>
            <a:br>
              <a:rPr lang="en-US" altLang="zh-CN"/>
            </a:br>
            <a:r>
              <a:rPr lang="en-US" altLang="zh-CN"/>
              <a:t>Details</a:t>
            </a:r>
          </a:p>
        </p:txBody>
      </p:sp>
    </p:spTree>
    <p:extLst>
      <p:ext uri="{BB962C8B-B14F-4D97-AF65-F5344CB8AC3E}">
        <p14:creationId xmlns:p14="http://schemas.microsoft.com/office/powerpoint/2010/main" val="2565637826"/>
      </p:ext>
    </p:extLst>
  </p:cSld>
  <p:clrMapOvr>
    <a:masterClrMapping/>
  </p:clrMapOvr>
  <mc:AlternateContent xmlns:mc="http://schemas.openxmlformats.org/markup-compatibility/2006" xmlns:p14="http://schemas.microsoft.com/office/powerpoint/2010/main">
    <mc:Choice Requires="p14">
      <p:transition spd="med" p14:dur="700" advTm="1768">
        <p:fade/>
      </p:transition>
    </mc:Choice>
    <mc:Fallback xmlns="">
      <p:transition spd="med" advTm="1768">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a:extLst>
              <a:ext uri="{FF2B5EF4-FFF2-40B4-BE49-F238E27FC236}">
                <a16:creationId xmlns:a16="http://schemas.microsoft.com/office/drawing/2014/main" id="{1607E861-C868-DF45-BA6D-E5AE1515602B}"/>
              </a:ext>
            </a:extLst>
          </p:cNvPr>
          <p:cNvSpPr>
            <a:spLocks noGrp="1"/>
          </p:cNvSpPr>
          <p:nvPr>
            <p:ph type="title"/>
          </p:nvPr>
        </p:nvSpPr>
        <p:spPr/>
        <p:txBody>
          <a:bodyPr>
            <a:normAutofit/>
          </a:bodyPr>
          <a:lstStyle/>
          <a:p>
            <a:r>
              <a:rPr lang="en-US" altLang="zh-CN" sz="2800">
                <a:solidFill>
                  <a:schemeClr val="bg1"/>
                </a:solidFill>
              </a:rPr>
              <a:t>Implementation</a:t>
            </a:r>
            <a:r>
              <a:rPr lang="zh-CN" altLang="en-US" sz="2800">
                <a:solidFill>
                  <a:schemeClr val="bg1"/>
                </a:solidFill>
              </a:rPr>
              <a:t> </a:t>
            </a:r>
            <a:r>
              <a:rPr lang="en-US" altLang="zh-CN" sz="2800">
                <a:solidFill>
                  <a:schemeClr val="bg1"/>
                </a:solidFill>
              </a:rPr>
              <a:t>Details</a:t>
            </a:r>
            <a:endParaRPr lang="zh-CN" altLang="en-US" sz="2800">
              <a:solidFill>
                <a:schemeClr val="bg1"/>
              </a:solidFill>
            </a:endParaRPr>
          </a:p>
        </p:txBody>
      </p:sp>
      <p:sp>
        <p:nvSpPr>
          <p:cNvPr id="10" name="内容占位符 9">
            <a:extLst>
              <a:ext uri="{FF2B5EF4-FFF2-40B4-BE49-F238E27FC236}">
                <a16:creationId xmlns:a16="http://schemas.microsoft.com/office/drawing/2014/main" id="{62EA68C1-AB67-E64B-AA01-C66DA5C0A2C0}"/>
              </a:ext>
            </a:extLst>
          </p:cNvPr>
          <p:cNvSpPr>
            <a:spLocks noGrp="1"/>
          </p:cNvSpPr>
          <p:nvPr>
            <p:ph sz="half" idx="2"/>
          </p:nvPr>
        </p:nvSpPr>
        <p:spPr>
          <a:xfrm>
            <a:off x="4504222" y="1301845"/>
            <a:ext cx="4219575" cy="392907"/>
          </a:xfrm>
        </p:spPr>
        <p:txBody>
          <a:bodyPr/>
          <a:lstStyle/>
          <a:p>
            <a:pPr algn="ctr"/>
            <a:r>
              <a:rPr lang="en-US" altLang="zh-CN"/>
              <a:t>Cross-bilateral weight map filtering</a:t>
            </a:r>
            <a:endParaRPr lang="zh-CN" altLang="en-US"/>
          </a:p>
        </p:txBody>
      </p:sp>
      <p:sp>
        <p:nvSpPr>
          <p:cNvPr id="9" name="内容占位符 8">
            <a:extLst>
              <a:ext uri="{FF2B5EF4-FFF2-40B4-BE49-F238E27FC236}">
                <a16:creationId xmlns:a16="http://schemas.microsoft.com/office/drawing/2014/main" id="{1ACDF63B-5182-F04A-ADE0-D5A0D08301D6}"/>
              </a:ext>
            </a:extLst>
          </p:cNvPr>
          <p:cNvSpPr>
            <a:spLocks noGrp="1"/>
          </p:cNvSpPr>
          <p:nvPr>
            <p:ph sz="half" idx="1"/>
          </p:nvPr>
        </p:nvSpPr>
        <p:spPr>
          <a:xfrm>
            <a:off x="294774" y="1301845"/>
            <a:ext cx="3886200" cy="392906"/>
          </a:xfrm>
        </p:spPr>
        <p:txBody>
          <a:bodyPr/>
          <a:lstStyle/>
          <a:p>
            <a:pPr marL="0" indent="0" algn="ctr">
              <a:buNone/>
            </a:pPr>
            <a:r>
              <a:rPr lang="en-US" altLang="zh-CN"/>
              <a:t>Fast</a:t>
            </a:r>
            <a:r>
              <a:rPr lang="zh-CN" altLang="en-US"/>
              <a:t> </a:t>
            </a:r>
            <a:r>
              <a:rPr lang="en-US" altLang="zh-CN"/>
              <a:t>and robust iterative solver</a:t>
            </a:r>
            <a:endParaRPr lang="zh-CN" altLang="en-US"/>
          </a:p>
        </p:txBody>
      </p:sp>
      <p:pic>
        <p:nvPicPr>
          <p:cNvPr id="14" name="图片 13">
            <a:extLst>
              <a:ext uri="{FF2B5EF4-FFF2-40B4-BE49-F238E27FC236}">
                <a16:creationId xmlns:a16="http://schemas.microsoft.com/office/drawing/2014/main" id="{856658C9-0F4B-2F4C-B5C5-71E077D356AB}"/>
              </a:ext>
            </a:extLst>
          </p:cNvPr>
          <p:cNvPicPr>
            <a:picLocks noChangeAspect="1"/>
          </p:cNvPicPr>
          <p:nvPr/>
        </p:nvPicPr>
        <p:blipFill>
          <a:blip r:embed="rId3"/>
          <a:stretch>
            <a:fillRect/>
          </a:stretch>
        </p:blipFill>
        <p:spPr>
          <a:xfrm>
            <a:off x="68192" y="1758945"/>
            <a:ext cx="4024890" cy="2193129"/>
          </a:xfrm>
          <a:prstGeom prst="rect">
            <a:avLst/>
          </a:prstGeom>
        </p:spPr>
      </p:pic>
      <mc:AlternateContent xmlns:mc="http://schemas.openxmlformats.org/markup-compatibility/2006" xmlns:a14="http://schemas.microsoft.com/office/drawing/2010/main">
        <mc:Choice Requires="a14">
          <p:sp>
            <p:nvSpPr>
              <p:cNvPr id="15" name="文本框 14">
                <a:extLst>
                  <a:ext uri="{FF2B5EF4-FFF2-40B4-BE49-F238E27FC236}">
                    <a16:creationId xmlns:a16="http://schemas.microsoft.com/office/drawing/2014/main" id="{FA28068A-578F-1D46-B70C-247A94067ABD}"/>
                  </a:ext>
                </a:extLst>
              </p:cNvPr>
              <p:cNvSpPr txBox="1"/>
              <p:nvPr/>
            </p:nvSpPr>
            <p:spPr>
              <a:xfrm>
                <a:off x="439144" y="3952074"/>
                <a:ext cx="3597460" cy="369332"/>
              </a:xfrm>
              <a:prstGeom prst="rect">
                <a:avLst/>
              </a:prstGeom>
              <a:noFill/>
            </p:spPr>
            <p:txBody>
              <a:bodyPr wrap="none" rtlCol="0">
                <a:spAutoFit/>
              </a:bodyPr>
              <a:lstStyle/>
              <a:p>
                <a:pPr algn="ctr"/>
                <a:r>
                  <a:rPr kumimoji="1" lang="en-US" altLang="zh-CN" i="1">
                    <a:solidFill>
                      <a:schemeClr val="accent6">
                        <a:lumMod val="50000"/>
                      </a:schemeClr>
                    </a:solidFill>
                    <a:latin typeface="Linux Libertine O" panose="02000503000000000000" pitchFamily="2" charset="0"/>
                    <a:ea typeface="Linux Libertine O" panose="02000503000000000000" pitchFamily="2" charset="0"/>
                    <a:cs typeface="Linux Libertine O" panose="02000503000000000000" pitchFamily="2" charset="0"/>
                  </a:rPr>
                  <a:t>About</a:t>
                </a:r>
                <a:r>
                  <a:rPr kumimoji="1" lang="zh-CN" altLang="en-US" i="1">
                    <a:solidFill>
                      <a:schemeClr val="accent6">
                        <a:lumMod val="50000"/>
                      </a:schemeClr>
                    </a:solidFill>
                    <a:latin typeface="Linux Libertine O" panose="02000503000000000000" pitchFamily="2" charset="0"/>
                    <a:ea typeface="Linux Libertine O" panose="02000503000000000000" pitchFamily="2" charset="0"/>
                    <a:cs typeface="Linux Libertine O" panose="02000503000000000000" pitchFamily="2" charset="0"/>
                  </a:rPr>
                  <a:t> </a:t>
                </a:r>
                <a14:m>
                  <m:oMath xmlns:m="http://schemas.openxmlformats.org/officeDocument/2006/math">
                    <m:r>
                      <a:rPr kumimoji="1" lang="en-US" altLang="zh-CN" b="0" i="1" smtClean="0">
                        <a:solidFill>
                          <a:schemeClr val="accent6">
                            <a:lumMod val="50000"/>
                          </a:schemeClr>
                        </a:solidFill>
                        <a:latin typeface="Cambria Math" panose="02040503050406030204" pitchFamily="18" charset="0"/>
                        <a:ea typeface="Linux Libertine O" panose="02000503000000000000" pitchFamily="2" charset="0"/>
                        <a:cs typeface="Linux Libertine O" panose="02000503000000000000" pitchFamily="2" charset="0"/>
                      </a:rPr>
                      <m:t>10×</m:t>
                    </m:r>
                  </m:oMath>
                </a14:m>
                <a:r>
                  <a:rPr kumimoji="1" lang="zh-CN" altLang="en-US" i="1">
                    <a:solidFill>
                      <a:schemeClr val="accent6">
                        <a:lumMod val="50000"/>
                      </a:schemeClr>
                    </a:solidFill>
                    <a:latin typeface="Linux Libertine O" panose="02000503000000000000" pitchFamily="2" charset="0"/>
                    <a:cs typeface="Linux Libertine O" panose="02000503000000000000" pitchFamily="2" charset="0"/>
                  </a:rPr>
                  <a:t> </a:t>
                </a:r>
                <a:r>
                  <a:rPr kumimoji="1" lang="en-US" altLang="zh-CN" i="1">
                    <a:solidFill>
                      <a:schemeClr val="accent6">
                        <a:lumMod val="50000"/>
                      </a:schemeClr>
                    </a:solidFill>
                    <a:latin typeface="Linux Libertine O" panose="02000503000000000000" pitchFamily="2" charset="0"/>
                    <a:ea typeface="Linux Libertine O" panose="02000503000000000000" pitchFamily="2" charset="0"/>
                    <a:cs typeface="Linux Libertine O" panose="02000503000000000000" pitchFamily="2" charset="0"/>
                  </a:rPr>
                  <a:t>faster than a general one!</a:t>
                </a:r>
                <a:endParaRPr kumimoji="1" lang="zh-CN" altLang="en-US" i="1">
                  <a:solidFill>
                    <a:schemeClr val="accent6">
                      <a:lumMod val="50000"/>
                    </a:schemeClr>
                  </a:solidFill>
                  <a:latin typeface="Linux Libertine O" panose="02000503000000000000" pitchFamily="2" charset="0"/>
                  <a:cs typeface="Linux Libertine O" panose="02000503000000000000" pitchFamily="2" charset="0"/>
                </a:endParaRPr>
              </a:p>
            </p:txBody>
          </p:sp>
        </mc:Choice>
        <mc:Fallback xmlns="">
          <p:sp>
            <p:nvSpPr>
              <p:cNvPr id="15" name="文本框 14">
                <a:extLst>
                  <a:ext uri="{FF2B5EF4-FFF2-40B4-BE49-F238E27FC236}">
                    <a16:creationId xmlns:a16="http://schemas.microsoft.com/office/drawing/2014/main" id="{FA28068A-578F-1D46-B70C-247A94067ABD}"/>
                  </a:ext>
                </a:extLst>
              </p:cNvPr>
              <p:cNvSpPr txBox="1">
                <a:spLocks noRot="1" noChangeAspect="1" noMove="1" noResize="1" noEditPoints="1" noAdjustHandles="1" noChangeArrowheads="1" noChangeShapeType="1" noTextEdit="1"/>
              </p:cNvSpPr>
              <p:nvPr/>
            </p:nvSpPr>
            <p:spPr>
              <a:xfrm>
                <a:off x="439144" y="3952074"/>
                <a:ext cx="3597460" cy="369332"/>
              </a:xfrm>
              <a:prstGeom prst="rect">
                <a:avLst/>
              </a:prstGeom>
              <a:blipFill>
                <a:blip r:embed="rId4"/>
                <a:stretch>
                  <a:fillRect l="-1056" t="-6667" r="-1056" b="-23333"/>
                </a:stretch>
              </a:blipFill>
            </p:spPr>
            <p:txBody>
              <a:bodyPr/>
              <a:lstStyle/>
              <a:p>
                <a:r>
                  <a:rPr lang="zh-CN" altLang="en-US">
                    <a:noFill/>
                  </a:rPr>
                  <a:t> </a:t>
                </a:r>
              </a:p>
            </p:txBody>
          </p:sp>
        </mc:Fallback>
      </mc:AlternateContent>
      <p:pic>
        <p:nvPicPr>
          <p:cNvPr id="17" name="图片 16">
            <a:extLst>
              <a:ext uri="{FF2B5EF4-FFF2-40B4-BE49-F238E27FC236}">
                <a16:creationId xmlns:a16="http://schemas.microsoft.com/office/drawing/2014/main" id="{7A271BF6-245A-CF4C-9D51-3E634C0E55CF}"/>
              </a:ext>
            </a:extLst>
          </p:cNvPr>
          <p:cNvPicPr>
            <a:picLocks noChangeAspect="1"/>
          </p:cNvPicPr>
          <p:nvPr/>
        </p:nvPicPr>
        <p:blipFill>
          <a:blip r:embed="rId5"/>
          <a:stretch>
            <a:fillRect/>
          </a:stretch>
        </p:blipFill>
        <p:spPr>
          <a:xfrm>
            <a:off x="4295775" y="1786092"/>
            <a:ext cx="4636470" cy="2611683"/>
          </a:xfrm>
          <a:prstGeom prst="rect">
            <a:avLst/>
          </a:prstGeom>
        </p:spPr>
      </p:pic>
      <p:pic>
        <p:nvPicPr>
          <p:cNvPr id="24" name="图片 23">
            <a:extLst>
              <a:ext uri="{FF2B5EF4-FFF2-40B4-BE49-F238E27FC236}">
                <a16:creationId xmlns:a16="http://schemas.microsoft.com/office/drawing/2014/main" id="{8C62D7FD-4517-4E4B-B82C-8D7A2E266424}"/>
              </a:ext>
            </a:extLst>
          </p:cNvPr>
          <p:cNvPicPr>
            <a:picLocks noChangeAspect="1"/>
          </p:cNvPicPr>
          <p:nvPr/>
        </p:nvPicPr>
        <p:blipFill rotWithShape="1">
          <a:blip r:embed="rId6"/>
          <a:srcRect l="32968" t="429" r="22582" b="50794"/>
          <a:stretch/>
        </p:blipFill>
        <p:spPr>
          <a:xfrm>
            <a:off x="5824331" y="1797312"/>
            <a:ext cx="2060902" cy="1273879"/>
          </a:xfrm>
          <a:custGeom>
            <a:avLst/>
            <a:gdLst>
              <a:gd name="connsiteX0" fmla="*/ 0 w 1001987"/>
              <a:gd name="connsiteY0" fmla="*/ 0 h 1001987"/>
              <a:gd name="connsiteX1" fmla="*/ 1001987 w 1001987"/>
              <a:gd name="connsiteY1" fmla="*/ 0 h 1001987"/>
              <a:gd name="connsiteX2" fmla="*/ 1001987 w 1001987"/>
              <a:gd name="connsiteY2" fmla="*/ 1001987 h 1001987"/>
              <a:gd name="connsiteX3" fmla="*/ 0 w 1001987"/>
              <a:gd name="connsiteY3" fmla="*/ 1001987 h 1001987"/>
            </a:gdLst>
            <a:ahLst/>
            <a:cxnLst>
              <a:cxn ang="0">
                <a:pos x="connsiteX0" y="connsiteY0"/>
              </a:cxn>
              <a:cxn ang="0">
                <a:pos x="connsiteX1" y="connsiteY1"/>
              </a:cxn>
              <a:cxn ang="0">
                <a:pos x="connsiteX2" y="connsiteY2"/>
              </a:cxn>
              <a:cxn ang="0">
                <a:pos x="connsiteX3" y="connsiteY3"/>
              </a:cxn>
            </a:cxnLst>
            <a:rect l="l" t="t" r="r" b="b"/>
            <a:pathLst>
              <a:path w="1001987" h="1001987">
                <a:moveTo>
                  <a:pt x="0" y="0"/>
                </a:moveTo>
                <a:lnTo>
                  <a:pt x="1001987" y="0"/>
                </a:lnTo>
                <a:lnTo>
                  <a:pt x="1001987" y="1001987"/>
                </a:lnTo>
                <a:lnTo>
                  <a:pt x="0" y="1001987"/>
                </a:lnTo>
                <a:close/>
              </a:path>
            </a:pathLst>
          </a:custGeom>
        </p:spPr>
      </p:pic>
      <p:cxnSp>
        <p:nvCxnSpPr>
          <p:cNvPr id="12" name="直线连接符 11">
            <a:extLst>
              <a:ext uri="{FF2B5EF4-FFF2-40B4-BE49-F238E27FC236}">
                <a16:creationId xmlns:a16="http://schemas.microsoft.com/office/drawing/2014/main" id="{617D6CCD-4315-F547-8529-81E4CD80C67B}"/>
              </a:ext>
            </a:extLst>
          </p:cNvPr>
          <p:cNvCxnSpPr/>
          <p:nvPr/>
        </p:nvCxnSpPr>
        <p:spPr>
          <a:xfrm>
            <a:off x="4180974" y="1235475"/>
            <a:ext cx="0" cy="316230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7986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advTm="3578">
        <p159:morph option="byWord"/>
      </p:transition>
    </mc:Choice>
    <mc:Fallback xmlns="">
      <p:transition spd="slow" advTm="3578">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a:extLst>
              <a:ext uri="{FF2B5EF4-FFF2-40B4-BE49-F238E27FC236}">
                <a16:creationId xmlns:a16="http://schemas.microsoft.com/office/drawing/2014/main" id="{1607E861-C868-DF45-BA6D-E5AE1515602B}"/>
              </a:ext>
            </a:extLst>
          </p:cNvPr>
          <p:cNvSpPr>
            <a:spLocks noGrp="1"/>
          </p:cNvSpPr>
          <p:nvPr>
            <p:ph type="title"/>
          </p:nvPr>
        </p:nvSpPr>
        <p:spPr/>
        <p:txBody>
          <a:bodyPr>
            <a:normAutofit/>
          </a:bodyPr>
          <a:lstStyle/>
          <a:p>
            <a:r>
              <a:rPr lang="en-US" altLang="zh-CN" sz="2800">
                <a:solidFill>
                  <a:schemeClr val="bg1"/>
                </a:solidFill>
              </a:rPr>
              <a:t>Implementation</a:t>
            </a:r>
            <a:r>
              <a:rPr lang="zh-CN" altLang="en-US" sz="2800">
                <a:solidFill>
                  <a:schemeClr val="bg1"/>
                </a:solidFill>
              </a:rPr>
              <a:t> </a:t>
            </a:r>
            <a:r>
              <a:rPr lang="en-US" altLang="zh-CN" sz="2800">
                <a:solidFill>
                  <a:schemeClr val="bg1"/>
                </a:solidFill>
              </a:rPr>
              <a:t>Details</a:t>
            </a:r>
            <a:endParaRPr lang="zh-CN" altLang="en-US" sz="2800">
              <a:solidFill>
                <a:schemeClr val="bg1"/>
              </a:solidFill>
            </a:endParaRPr>
          </a:p>
        </p:txBody>
      </p:sp>
      <p:sp>
        <p:nvSpPr>
          <p:cNvPr id="10" name="内容占位符 9">
            <a:extLst>
              <a:ext uri="{FF2B5EF4-FFF2-40B4-BE49-F238E27FC236}">
                <a16:creationId xmlns:a16="http://schemas.microsoft.com/office/drawing/2014/main" id="{62EA68C1-AB67-E64B-AA01-C66DA5C0A2C0}"/>
              </a:ext>
            </a:extLst>
          </p:cNvPr>
          <p:cNvSpPr>
            <a:spLocks noGrp="1"/>
          </p:cNvSpPr>
          <p:nvPr>
            <p:ph sz="half" idx="2"/>
          </p:nvPr>
        </p:nvSpPr>
        <p:spPr>
          <a:xfrm>
            <a:off x="4504222" y="1301845"/>
            <a:ext cx="4219575" cy="392907"/>
          </a:xfrm>
        </p:spPr>
        <p:txBody>
          <a:bodyPr/>
          <a:lstStyle/>
          <a:p>
            <a:pPr algn="ctr"/>
            <a:r>
              <a:rPr lang="en-US" altLang="zh-CN"/>
              <a:t>Cross-bilateral weight map filtering</a:t>
            </a:r>
            <a:endParaRPr lang="zh-CN" altLang="en-US"/>
          </a:p>
        </p:txBody>
      </p:sp>
      <p:sp>
        <p:nvSpPr>
          <p:cNvPr id="9" name="内容占位符 8">
            <a:extLst>
              <a:ext uri="{FF2B5EF4-FFF2-40B4-BE49-F238E27FC236}">
                <a16:creationId xmlns:a16="http://schemas.microsoft.com/office/drawing/2014/main" id="{1ACDF63B-5182-F04A-ADE0-D5A0D08301D6}"/>
              </a:ext>
            </a:extLst>
          </p:cNvPr>
          <p:cNvSpPr>
            <a:spLocks noGrp="1"/>
          </p:cNvSpPr>
          <p:nvPr>
            <p:ph sz="half" idx="1"/>
          </p:nvPr>
        </p:nvSpPr>
        <p:spPr>
          <a:xfrm>
            <a:off x="294774" y="1301845"/>
            <a:ext cx="3886200" cy="392906"/>
          </a:xfrm>
        </p:spPr>
        <p:txBody>
          <a:bodyPr/>
          <a:lstStyle/>
          <a:p>
            <a:pPr marL="0" indent="0" algn="ctr">
              <a:buNone/>
            </a:pPr>
            <a:r>
              <a:rPr lang="en-US" altLang="zh-CN"/>
              <a:t>Fast</a:t>
            </a:r>
            <a:r>
              <a:rPr lang="zh-CN" altLang="en-US"/>
              <a:t> </a:t>
            </a:r>
            <a:r>
              <a:rPr lang="en-US" altLang="zh-CN"/>
              <a:t>and robust iterative solver</a:t>
            </a:r>
            <a:endParaRPr lang="zh-CN" altLang="en-US"/>
          </a:p>
        </p:txBody>
      </p:sp>
      <p:cxnSp>
        <p:nvCxnSpPr>
          <p:cNvPr id="12" name="直线连接符 11">
            <a:extLst>
              <a:ext uri="{FF2B5EF4-FFF2-40B4-BE49-F238E27FC236}">
                <a16:creationId xmlns:a16="http://schemas.microsoft.com/office/drawing/2014/main" id="{617D6CCD-4315-F547-8529-81E4CD80C67B}"/>
              </a:ext>
            </a:extLst>
          </p:cNvPr>
          <p:cNvCxnSpPr/>
          <p:nvPr/>
        </p:nvCxnSpPr>
        <p:spPr>
          <a:xfrm>
            <a:off x="4180974" y="1235475"/>
            <a:ext cx="0" cy="316230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图片 13">
            <a:extLst>
              <a:ext uri="{FF2B5EF4-FFF2-40B4-BE49-F238E27FC236}">
                <a16:creationId xmlns:a16="http://schemas.microsoft.com/office/drawing/2014/main" id="{856658C9-0F4B-2F4C-B5C5-71E077D356AB}"/>
              </a:ext>
            </a:extLst>
          </p:cNvPr>
          <p:cNvPicPr>
            <a:picLocks noChangeAspect="1"/>
          </p:cNvPicPr>
          <p:nvPr/>
        </p:nvPicPr>
        <p:blipFill>
          <a:blip r:embed="rId3"/>
          <a:stretch>
            <a:fillRect/>
          </a:stretch>
        </p:blipFill>
        <p:spPr>
          <a:xfrm>
            <a:off x="68192" y="1758945"/>
            <a:ext cx="4024890" cy="2193129"/>
          </a:xfrm>
          <a:prstGeom prst="rect">
            <a:avLst/>
          </a:prstGeom>
        </p:spPr>
      </p:pic>
      <p:sp>
        <p:nvSpPr>
          <p:cNvPr id="16" name="文本框 15">
            <a:extLst>
              <a:ext uri="{FF2B5EF4-FFF2-40B4-BE49-F238E27FC236}">
                <a16:creationId xmlns:a16="http://schemas.microsoft.com/office/drawing/2014/main" id="{38934D74-563A-9D49-82D5-5041B128725A}"/>
              </a:ext>
            </a:extLst>
          </p:cNvPr>
          <p:cNvSpPr txBox="1"/>
          <p:nvPr/>
        </p:nvSpPr>
        <p:spPr>
          <a:xfrm>
            <a:off x="5566286" y="3952074"/>
            <a:ext cx="2095445" cy="369332"/>
          </a:xfrm>
          <a:prstGeom prst="rect">
            <a:avLst/>
          </a:prstGeom>
          <a:noFill/>
        </p:spPr>
        <p:txBody>
          <a:bodyPr wrap="none" rtlCol="0">
            <a:spAutoFit/>
          </a:bodyPr>
          <a:lstStyle/>
          <a:p>
            <a:pPr algn="ctr"/>
            <a:r>
              <a:rPr kumimoji="1" lang="en-US" altLang="zh-CN" i="1">
                <a:solidFill>
                  <a:srgbClr val="C00000"/>
                </a:solidFill>
                <a:latin typeface="Linux Libertine O" panose="02000503000000000000" pitchFamily="2" charset="0"/>
                <a:ea typeface="Linux Libertine O" panose="02000503000000000000" pitchFamily="2" charset="0"/>
                <a:cs typeface="Linux Libertine O" panose="02000503000000000000" pitchFamily="2" charset="0"/>
              </a:rPr>
              <a:t>Better visual quality!</a:t>
            </a:r>
            <a:endParaRPr kumimoji="1" lang="zh-CN" altLang="en-US" i="1">
              <a:solidFill>
                <a:srgbClr val="C00000"/>
              </a:solidFill>
              <a:latin typeface="Linux Libertine O" panose="02000503000000000000" pitchFamily="2" charset="0"/>
              <a:cs typeface="Linux Libertine O" panose="02000503000000000000" pitchFamily="2" charset="0"/>
            </a:endParaRPr>
          </a:p>
        </p:txBody>
      </p:sp>
      <p:pic>
        <p:nvPicPr>
          <p:cNvPr id="19" name="图片 18">
            <a:extLst>
              <a:ext uri="{FF2B5EF4-FFF2-40B4-BE49-F238E27FC236}">
                <a16:creationId xmlns:a16="http://schemas.microsoft.com/office/drawing/2014/main" id="{330F2012-0BC6-C94B-B19E-65B2E4E23CAA}"/>
              </a:ext>
            </a:extLst>
          </p:cNvPr>
          <p:cNvPicPr>
            <a:picLocks noChangeAspect="1"/>
          </p:cNvPicPr>
          <p:nvPr/>
        </p:nvPicPr>
        <p:blipFill rotWithShape="1">
          <a:blip r:embed="rId4"/>
          <a:srcRect l="32968" t="429" r="22582" b="50794"/>
          <a:stretch/>
        </p:blipFill>
        <p:spPr>
          <a:xfrm>
            <a:off x="4852523" y="1758945"/>
            <a:ext cx="3604553" cy="2228036"/>
          </a:xfrm>
          <a:custGeom>
            <a:avLst/>
            <a:gdLst>
              <a:gd name="connsiteX0" fmla="*/ 0 w 1001987"/>
              <a:gd name="connsiteY0" fmla="*/ 0 h 1001987"/>
              <a:gd name="connsiteX1" fmla="*/ 1001987 w 1001987"/>
              <a:gd name="connsiteY1" fmla="*/ 0 h 1001987"/>
              <a:gd name="connsiteX2" fmla="*/ 1001987 w 1001987"/>
              <a:gd name="connsiteY2" fmla="*/ 1001987 h 1001987"/>
              <a:gd name="connsiteX3" fmla="*/ 0 w 1001987"/>
              <a:gd name="connsiteY3" fmla="*/ 1001987 h 1001987"/>
            </a:gdLst>
            <a:ahLst/>
            <a:cxnLst>
              <a:cxn ang="0">
                <a:pos x="connsiteX0" y="connsiteY0"/>
              </a:cxn>
              <a:cxn ang="0">
                <a:pos x="connsiteX1" y="connsiteY1"/>
              </a:cxn>
              <a:cxn ang="0">
                <a:pos x="connsiteX2" y="connsiteY2"/>
              </a:cxn>
              <a:cxn ang="0">
                <a:pos x="connsiteX3" y="connsiteY3"/>
              </a:cxn>
            </a:cxnLst>
            <a:rect l="l" t="t" r="r" b="b"/>
            <a:pathLst>
              <a:path w="1001987" h="1001987">
                <a:moveTo>
                  <a:pt x="0" y="0"/>
                </a:moveTo>
                <a:lnTo>
                  <a:pt x="1001987" y="0"/>
                </a:lnTo>
                <a:lnTo>
                  <a:pt x="1001987" y="1001987"/>
                </a:lnTo>
                <a:lnTo>
                  <a:pt x="0" y="1001987"/>
                </a:lnTo>
                <a:close/>
              </a:path>
            </a:pathLst>
          </a:custGeom>
        </p:spPr>
      </p:pic>
      <mc:AlternateContent xmlns:mc="http://schemas.openxmlformats.org/markup-compatibility/2006" xmlns:a14="http://schemas.microsoft.com/office/drawing/2010/main">
        <mc:Choice Requires="a14">
          <p:sp>
            <p:nvSpPr>
              <p:cNvPr id="11" name="文本框 10">
                <a:extLst>
                  <a:ext uri="{FF2B5EF4-FFF2-40B4-BE49-F238E27FC236}">
                    <a16:creationId xmlns:a16="http://schemas.microsoft.com/office/drawing/2014/main" id="{5629664B-60A9-AF4F-9224-E0AB720A9820}"/>
                  </a:ext>
                </a:extLst>
              </p:cNvPr>
              <p:cNvSpPr txBox="1"/>
              <p:nvPr/>
            </p:nvSpPr>
            <p:spPr>
              <a:xfrm>
                <a:off x="439144" y="3952074"/>
                <a:ext cx="3597460" cy="369332"/>
              </a:xfrm>
              <a:prstGeom prst="rect">
                <a:avLst/>
              </a:prstGeom>
              <a:noFill/>
            </p:spPr>
            <p:txBody>
              <a:bodyPr wrap="none" rtlCol="0">
                <a:spAutoFit/>
              </a:bodyPr>
              <a:lstStyle/>
              <a:p>
                <a:pPr algn="ctr"/>
                <a:r>
                  <a:rPr kumimoji="1" lang="en-US" altLang="zh-CN" i="1">
                    <a:solidFill>
                      <a:schemeClr val="accent6">
                        <a:lumMod val="50000"/>
                      </a:schemeClr>
                    </a:solidFill>
                    <a:latin typeface="Linux Libertine O" panose="02000503000000000000" pitchFamily="2" charset="0"/>
                    <a:ea typeface="Linux Libertine O" panose="02000503000000000000" pitchFamily="2" charset="0"/>
                    <a:cs typeface="Linux Libertine O" panose="02000503000000000000" pitchFamily="2" charset="0"/>
                  </a:rPr>
                  <a:t>About</a:t>
                </a:r>
                <a:r>
                  <a:rPr kumimoji="1" lang="zh-CN" altLang="en-US" i="1">
                    <a:solidFill>
                      <a:schemeClr val="accent6">
                        <a:lumMod val="50000"/>
                      </a:schemeClr>
                    </a:solidFill>
                    <a:latin typeface="Linux Libertine O" panose="02000503000000000000" pitchFamily="2" charset="0"/>
                    <a:ea typeface="Linux Libertine O" panose="02000503000000000000" pitchFamily="2" charset="0"/>
                    <a:cs typeface="Linux Libertine O" panose="02000503000000000000" pitchFamily="2" charset="0"/>
                  </a:rPr>
                  <a:t> </a:t>
                </a:r>
                <a14:m>
                  <m:oMath xmlns:m="http://schemas.openxmlformats.org/officeDocument/2006/math">
                    <m:r>
                      <a:rPr kumimoji="1" lang="en-US" altLang="zh-CN" b="0" i="1" smtClean="0">
                        <a:solidFill>
                          <a:schemeClr val="accent6">
                            <a:lumMod val="50000"/>
                          </a:schemeClr>
                        </a:solidFill>
                        <a:latin typeface="Cambria Math" panose="02040503050406030204" pitchFamily="18" charset="0"/>
                        <a:ea typeface="Linux Libertine O" panose="02000503000000000000" pitchFamily="2" charset="0"/>
                        <a:cs typeface="Linux Libertine O" panose="02000503000000000000" pitchFamily="2" charset="0"/>
                      </a:rPr>
                      <m:t>10×</m:t>
                    </m:r>
                  </m:oMath>
                </a14:m>
                <a:r>
                  <a:rPr kumimoji="1" lang="zh-CN" altLang="en-US" i="1">
                    <a:solidFill>
                      <a:schemeClr val="accent6">
                        <a:lumMod val="50000"/>
                      </a:schemeClr>
                    </a:solidFill>
                    <a:latin typeface="Linux Libertine O" panose="02000503000000000000" pitchFamily="2" charset="0"/>
                    <a:cs typeface="Linux Libertine O" panose="02000503000000000000" pitchFamily="2" charset="0"/>
                  </a:rPr>
                  <a:t> </a:t>
                </a:r>
                <a:r>
                  <a:rPr kumimoji="1" lang="en-US" altLang="zh-CN" i="1">
                    <a:solidFill>
                      <a:schemeClr val="accent6">
                        <a:lumMod val="50000"/>
                      </a:schemeClr>
                    </a:solidFill>
                    <a:latin typeface="Linux Libertine O" panose="02000503000000000000" pitchFamily="2" charset="0"/>
                    <a:ea typeface="Linux Libertine O" panose="02000503000000000000" pitchFamily="2" charset="0"/>
                    <a:cs typeface="Linux Libertine O" panose="02000503000000000000" pitchFamily="2" charset="0"/>
                  </a:rPr>
                  <a:t>faster than a general one!</a:t>
                </a:r>
                <a:endParaRPr kumimoji="1" lang="zh-CN" altLang="en-US" i="1">
                  <a:solidFill>
                    <a:schemeClr val="accent6">
                      <a:lumMod val="50000"/>
                    </a:schemeClr>
                  </a:solidFill>
                  <a:latin typeface="Linux Libertine O" panose="02000503000000000000" pitchFamily="2" charset="0"/>
                  <a:cs typeface="Linux Libertine O" panose="02000503000000000000" pitchFamily="2" charset="0"/>
                </a:endParaRPr>
              </a:p>
            </p:txBody>
          </p:sp>
        </mc:Choice>
        <mc:Fallback xmlns="">
          <p:sp>
            <p:nvSpPr>
              <p:cNvPr id="11" name="文本框 10">
                <a:extLst>
                  <a:ext uri="{FF2B5EF4-FFF2-40B4-BE49-F238E27FC236}">
                    <a16:creationId xmlns:a16="http://schemas.microsoft.com/office/drawing/2014/main" id="{5629664B-60A9-AF4F-9224-E0AB720A9820}"/>
                  </a:ext>
                </a:extLst>
              </p:cNvPr>
              <p:cNvSpPr txBox="1">
                <a:spLocks noRot="1" noChangeAspect="1" noMove="1" noResize="1" noEditPoints="1" noAdjustHandles="1" noChangeArrowheads="1" noChangeShapeType="1" noTextEdit="1"/>
              </p:cNvSpPr>
              <p:nvPr/>
            </p:nvSpPr>
            <p:spPr>
              <a:xfrm>
                <a:off x="439144" y="3952074"/>
                <a:ext cx="3597460" cy="369332"/>
              </a:xfrm>
              <a:prstGeom prst="rect">
                <a:avLst/>
              </a:prstGeom>
              <a:blipFill>
                <a:blip r:embed="rId5"/>
                <a:stretch>
                  <a:fillRect l="-1056" t="-6667" r="-1056" b="-23333"/>
                </a:stretch>
              </a:blipFill>
            </p:spPr>
            <p:txBody>
              <a:bodyPr/>
              <a:lstStyle/>
              <a:p>
                <a:r>
                  <a:rPr lang="zh-CN" altLang="en-US">
                    <a:noFill/>
                  </a:rPr>
                  <a:t> </a:t>
                </a:r>
              </a:p>
            </p:txBody>
          </p:sp>
        </mc:Fallback>
      </mc:AlternateContent>
    </p:spTree>
    <p:extLst>
      <p:ext uri="{BB962C8B-B14F-4D97-AF65-F5344CB8AC3E}">
        <p14:creationId xmlns:p14="http://schemas.microsoft.com/office/powerpoint/2010/main" val="35573747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advTm="1463">
        <p159:morph option="byObject"/>
      </p:transition>
    </mc:Choice>
    <mc:Fallback xmlns="">
      <p:transition spd="slow" advTm="1463">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a:extLst>
              <a:ext uri="{FF2B5EF4-FFF2-40B4-BE49-F238E27FC236}">
                <a16:creationId xmlns:a16="http://schemas.microsoft.com/office/drawing/2014/main" id="{1607E861-C868-DF45-BA6D-E5AE1515602B}"/>
              </a:ext>
            </a:extLst>
          </p:cNvPr>
          <p:cNvSpPr>
            <a:spLocks noGrp="1"/>
          </p:cNvSpPr>
          <p:nvPr>
            <p:ph type="title"/>
          </p:nvPr>
        </p:nvSpPr>
        <p:spPr/>
        <p:txBody>
          <a:bodyPr>
            <a:normAutofit/>
          </a:bodyPr>
          <a:lstStyle/>
          <a:p>
            <a:r>
              <a:rPr lang="en-US" altLang="zh-CN" sz="2800">
                <a:solidFill>
                  <a:schemeClr val="bg1"/>
                </a:solidFill>
              </a:rPr>
              <a:t>Pipeline</a:t>
            </a:r>
            <a:endParaRPr lang="zh-CN" altLang="en-US" sz="2800">
              <a:solidFill>
                <a:schemeClr val="bg1"/>
              </a:solidFill>
            </a:endParaRPr>
          </a:p>
        </p:txBody>
      </p:sp>
      <p:pic>
        <p:nvPicPr>
          <p:cNvPr id="6" name="图片 5">
            <a:extLst>
              <a:ext uri="{FF2B5EF4-FFF2-40B4-BE49-F238E27FC236}">
                <a16:creationId xmlns:a16="http://schemas.microsoft.com/office/drawing/2014/main" id="{186A595D-9A3E-EA4B-A88A-EABF97B2FFFF}"/>
              </a:ext>
            </a:extLst>
          </p:cNvPr>
          <p:cNvPicPr>
            <a:picLocks noChangeAspect="1"/>
          </p:cNvPicPr>
          <p:nvPr/>
        </p:nvPicPr>
        <p:blipFill>
          <a:blip r:embed="rId3"/>
          <a:stretch>
            <a:fillRect/>
          </a:stretch>
        </p:blipFill>
        <p:spPr>
          <a:xfrm>
            <a:off x="133109" y="1561664"/>
            <a:ext cx="8877782" cy="2590670"/>
          </a:xfrm>
          <a:prstGeom prst="rect">
            <a:avLst/>
          </a:prstGeom>
        </p:spPr>
      </p:pic>
    </p:spTree>
    <p:extLst>
      <p:ext uri="{BB962C8B-B14F-4D97-AF65-F5344CB8AC3E}">
        <p14:creationId xmlns:p14="http://schemas.microsoft.com/office/powerpoint/2010/main" val="4131092371"/>
      </p:ext>
    </p:extLst>
  </p:cSld>
  <p:clrMapOvr>
    <a:masterClrMapping/>
  </p:clrMapOvr>
  <mc:AlternateContent xmlns:mc="http://schemas.openxmlformats.org/markup-compatibility/2006" xmlns:p14="http://schemas.microsoft.com/office/powerpoint/2010/main">
    <mc:Choice Requires="p14">
      <p:transition spd="med" p14:dur="700" advTm="1768">
        <p:fade/>
      </p:transition>
    </mc:Choice>
    <mc:Fallback xmlns="">
      <p:transition spd="med" advTm="1768">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EE565E90-F741-4047-9651-AD6E44B1AB47}"/>
              </a:ext>
            </a:extLst>
          </p:cNvPr>
          <p:cNvSpPr>
            <a:spLocks noGrp="1"/>
          </p:cNvSpPr>
          <p:nvPr>
            <p:ph type="subTitle" idx="1"/>
          </p:nvPr>
        </p:nvSpPr>
        <p:spPr/>
        <p:txBody>
          <a:bodyPr/>
          <a:lstStyle/>
          <a:p>
            <a:r>
              <a:rPr lang="en-US"/>
              <a:t>Results</a:t>
            </a:r>
          </a:p>
        </p:txBody>
      </p:sp>
    </p:spTree>
    <p:extLst>
      <p:ext uri="{BB962C8B-B14F-4D97-AF65-F5344CB8AC3E}">
        <p14:creationId xmlns:p14="http://schemas.microsoft.com/office/powerpoint/2010/main" val="1227227013"/>
      </p:ext>
    </p:extLst>
  </p:cSld>
  <p:clrMapOvr>
    <a:masterClrMapping/>
  </p:clrMapOvr>
  <mc:AlternateContent xmlns:mc="http://schemas.openxmlformats.org/markup-compatibility/2006" xmlns:p14="http://schemas.microsoft.com/office/powerpoint/2010/main">
    <mc:Choice Requires="p14">
      <p:transition spd="med" p14:dur="700" advTm="2509">
        <p:fade/>
      </p:transition>
    </mc:Choice>
    <mc:Fallback xmlns="">
      <p:transition spd="med" advTm="2509">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a:extLst>
              <a:ext uri="{FF2B5EF4-FFF2-40B4-BE49-F238E27FC236}">
                <a16:creationId xmlns:a16="http://schemas.microsoft.com/office/drawing/2014/main" id="{AA220B41-7EBE-0A44-9AD7-C6C2BDCFC4DC}"/>
              </a:ext>
            </a:extLst>
          </p:cNvPr>
          <p:cNvPicPr>
            <a:picLocks noChangeAspect="1"/>
          </p:cNvPicPr>
          <p:nvPr/>
        </p:nvPicPr>
        <p:blipFill rotWithShape="1">
          <a:blip r:embed="rId4"/>
          <a:srcRect b="50322"/>
          <a:stretch/>
        </p:blipFill>
        <p:spPr>
          <a:xfrm>
            <a:off x="-9330" y="95061"/>
            <a:ext cx="9165442" cy="4962134"/>
          </a:xfrm>
          <a:prstGeom prst="rect">
            <a:avLst/>
          </a:prstGeom>
        </p:spPr>
      </p:pic>
      <p:sp>
        <p:nvSpPr>
          <p:cNvPr id="4" name="右箭头 3">
            <a:extLst>
              <a:ext uri="{FF2B5EF4-FFF2-40B4-BE49-F238E27FC236}">
                <a16:creationId xmlns:a16="http://schemas.microsoft.com/office/drawing/2014/main" id="{BF313598-C8D2-694F-93DE-7E7C9AEF537C}"/>
              </a:ext>
            </a:extLst>
          </p:cNvPr>
          <p:cNvSpPr/>
          <p:nvPr/>
        </p:nvSpPr>
        <p:spPr>
          <a:xfrm rot="19304211">
            <a:off x="5609156" y="2135719"/>
            <a:ext cx="370426" cy="152066"/>
          </a:xfrm>
          <a:prstGeom prst="rightArrow">
            <a:avLst>
              <a:gd name="adj1" fmla="val 36841"/>
              <a:gd name="adj2" fmla="val 78511"/>
            </a:avLst>
          </a:prstGeom>
          <a:solidFill>
            <a:srgbClr val="1A8F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rgbClr val="1A8FAF"/>
              </a:solidFill>
            </a:endParaRPr>
          </a:p>
        </p:txBody>
      </p:sp>
      <p:sp>
        <p:nvSpPr>
          <p:cNvPr id="5" name="右箭头 4">
            <a:extLst>
              <a:ext uri="{FF2B5EF4-FFF2-40B4-BE49-F238E27FC236}">
                <a16:creationId xmlns:a16="http://schemas.microsoft.com/office/drawing/2014/main" id="{25B16B0E-0759-0543-B42D-06E6CD789562}"/>
              </a:ext>
            </a:extLst>
          </p:cNvPr>
          <p:cNvSpPr/>
          <p:nvPr/>
        </p:nvSpPr>
        <p:spPr>
          <a:xfrm rot="19304211">
            <a:off x="8549952" y="2135720"/>
            <a:ext cx="370426" cy="152066"/>
          </a:xfrm>
          <a:prstGeom prst="rightArrow">
            <a:avLst>
              <a:gd name="adj1" fmla="val 36841"/>
              <a:gd name="adj2" fmla="val 78511"/>
            </a:avLst>
          </a:prstGeom>
          <a:solidFill>
            <a:srgbClr val="1A8F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rgbClr val="1A8FAF"/>
              </a:solidFill>
            </a:endParaRPr>
          </a:p>
        </p:txBody>
      </p:sp>
      <p:sp>
        <p:nvSpPr>
          <p:cNvPr id="2" name="矩形 1">
            <a:extLst>
              <a:ext uri="{FF2B5EF4-FFF2-40B4-BE49-F238E27FC236}">
                <a16:creationId xmlns:a16="http://schemas.microsoft.com/office/drawing/2014/main" id="{699DF2D5-8512-E84D-A4E7-63CDCFB71E60}"/>
              </a:ext>
            </a:extLst>
          </p:cNvPr>
          <p:cNvSpPr/>
          <p:nvPr/>
        </p:nvSpPr>
        <p:spPr>
          <a:xfrm>
            <a:off x="4010808" y="2610824"/>
            <a:ext cx="682035" cy="687754"/>
          </a:xfrm>
          <a:prstGeom prst="rect">
            <a:avLst/>
          </a:prstGeom>
          <a:noFill/>
          <a:ln w="381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6" name="矩形 5">
            <a:extLst>
              <a:ext uri="{FF2B5EF4-FFF2-40B4-BE49-F238E27FC236}">
                <a16:creationId xmlns:a16="http://schemas.microsoft.com/office/drawing/2014/main" id="{A2BED588-5B24-F94F-9271-F23BCE64043A}"/>
              </a:ext>
            </a:extLst>
          </p:cNvPr>
          <p:cNvSpPr/>
          <p:nvPr/>
        </p:nvSpPr>
        <p:spPr>
          <a:xfrm>
            <a:off x="5476194" y="2610824"/>
            <a:ext cx="687754" cy="687754"/>
          </a:xfrm>
          <a:prstGeom prst="rect">
            <a:avLst/>
          </a:prstGeom>
          <a:noFill/>
          <a:ln w="381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8" name="矩形 7">
            <a:extLst>
              <a:ext uri="{FF2B5EF4-FFF2-40B4-BE49-F238E27FC236}">
                <a16:creationId xmlns:a16="http://schemas.microsoft.com/office/drawing/2014/main" id="{1DCD801A-EA48-004D-A817-0201244B3C1A}"/>
              </a:ext>
            </a:extLst>
          </p:cNvPr>
          <p:cNvSpPr/>
          <p:nvPr/>
        </p:nvSpPr>
        <p:spPr>
          <a:xfrm>
            <a:off x="6947299" y="2610824"/>
            <a:ext cx="687754" cy="687754"/>
          </a:xfrm>
          <a:prstGeom prst="rect">
            <a:avLst/>
          </a:prstGeom>
          <a:noFill/>
          <a:ln w="381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Tree>
    <p:custDataLst>
      <p:tags r:id="rId1"/>
    </p:custDataLst>
    <p:extLst>
      <p:ext uri="{BB962C8B-B14F-4D97-AF65-F5344CB8AC3E}">
        <p14:creationId xmlns:p14="http://schemas.microsoft.com/office/powerpoint/2010/main" val="2909077078"/>
      </p:ext>
    </p:extLst>
  </p:cSld>
  <p:clrMapOvr>
    <a:masterClrMapping/>
  </p:clrMapOvr>
  <mc:AlternateContent xmlns:mc="http://schemas.openxmlformats.org/markup-compatibility/2006" xmlns:p14="http://schemas.microsoft.com/office/powerpoint/2010/main">
    <mc:Choice Requires="p14">
      <p:transition spd="med" p14:dur="700" advTm="6779">
        <p:fade/>
      </p:transition>
    </mc:Choice>
    <mc:Fallback xmlns="">
      <p:transition spd="med" advTm="6779">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2"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2"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par>
                          <p:cTn id="11" fill="hold">
                            <p:stCondLst>
                              <p:cond delay="500"/>
                            </p:stCondLst>
                            <p:childTnLst>
                              <p:par>
                                <p:cTn id="12" presetID="27" presetClass="emph" presetSubtype="0" fill="remove" grpId="0" nodeType="afterEffect">
                                  <p:stCondLst>
                                    <p:cond delay="0"/>
                                  </p:stCondLst>
                                  <p:childTnLst>
                                    <p:animClr clrSpc="rgb" dir="cw">
                                      <p:cBhvr override="childStyle">
                                        <p:cTn id="13" dur="250" autoRev="1" fill="remove"/>
                                        <p:tgtEl>
                                          <p:spTgt spid="4"/>
                                        </p:tgtEl>
                                        <p:attrNameLst>
                                          <p:attrName>style.color</p:attrName>
                                        </p:attrNameLst>
                                      </p:cBhvr>
                                      <p:to>
                                        <a:schemeClr val="bg1"/>
                                      </p:to>
                                    </p:animClr>
                                    <p:animClr clrSpc="rgb" dir="cw">
                                      <p:cBhvr>
                                        <p:cTn id="14" dur="250" autoRev="1" fill="remove"/>
                                        <p:tgtEl>
                                          <p:spTgt spid="4"/>
                                        </p:tgtEl>
                                        <p:attrNameLst>
                                          <p:attrName>fillcolor</p:attrName>
                                        </p:attrNameLst>
                                      </p:cBhvr>
                                      <p:to>
                                        <a:schemeClr val="bg1"/>
                                      </p:to>
                                    </p:animClr>
                                    <p:set>
                                      <p:cBhvr>
                                        <p:cTn id="15" dur="250" autoRev="1" fill="remove"/>
                                        <p:tgtEl>
                                          <p:spTgt spid="4"/>
                                        </p:tgtEl>
                                        <p:attrNameLst>
                                          <p:attrName>fill.type</p:attrName>
                                        </p:attrNameLst>
                                      </p:cBhvr>
                                      <p:to>
                                        <p:strVal val="solid"/>
                                      </p:to>
                                    </p:set>
                                    <p:set>
                                      <p:cBhvr>
                                        <p:cTn id="16" dur="250" autoRev="1" fill="remove"/>
                                        <p:tgtEl>
                                          <p:spTgt spid="4"/>
                                        </p:tgtEl>
                                        <p:attrNameLst>
                                          <p:attrName>fill.on</p:attrName>
                                        </p:attrNameLst>
                                      </p:cBhvr>
                                      <p:to>
                                        <p:strVal val="true"/>
                                      </p:to>
                                    </p:set>
                                  </p:childTnLst>
                                </p:cTn>
                              </p:par>
                              <p:par>
                                <p:cTn id="17" presetID="27" presetClass="emph" presetSubtype="0" fill="remove" grpId="0" nodeType="withEffect">
                                  <p:stCondLst>
                                    <p:cond delay="0"/>
                                  </p:stCondLst>
                                  <p:childTnLst>
                                    <p:animClr clrSpc="rgb" dir="cw">
                                      <p:cBhvr override="childStyle">
                                        <p:cTn id="18" dur="250" autoRev="1" fill="remove"/>
                                        <p:tgtEl>
                                          <p:spTgt spid="5"/>
                                        </p:tgtEl>
                                        <p:attrNameLst>
                                          <p:attrName>style.color</p:attrName>
                                        </p:attrNameLst>
                                      </p:cBhvr>
                                      <p:to>
                                        <a:schemeClr val="bg1"/>
                                      </p:to>
                                    </p:animClr>
                                    <p:animClr clrSpc="rgb" dir="cw">
                                      <p:cBhvr>
                                        <p:cTn id="19" dur="250" autoRev="1" fill="remove"/>
                                        <p:tgtEl>
                                          <p:spTgt spid="5"/>
                                        </p:tgtEl>
                                        <p:attrNameLst>
                                          <p:attrName>fillcolor</p:attrName>
                                        </p:attrNameLst>
                                      </p:cBhvr>
                                      <p:to>
                                        <a:schemeClr val="bg1"/>
                                      </p:to>
                                    </p:animClr>
                                    <p:set>
                                      <p:cBhvr>
                                        <p:cTn id="20" dur="250" autoRev="1" fill="remove"/>
                                        <p:tgtEl>
                                          <p:spTgt spid="5"/>
                                        </p:tgtEl>
                                        <p:attrNameLst>
                                          <p:attrName>fill.type</p:attrName>
                                        </p:attrNameLst>
                                      </p:cBhvr>
                                      <p:to>
                                        <p:strVal val="solid"/>
                                      </p:to>
                                    </p:set>
                                    <p:set>
                                      <p:cBhvr>
                                        <p:cTn id="21" dur="250" autoRev="1" fill="remove"/>
                                        <p:tgtEl>
                                          <p:spTgt spid="5"/>
                                        </p:tgtEl>
                                        <p:attrNameLst>
                                          <p:attrName>fill.on</p:attrName>
                                        </p:attrNameLst>
                                      </p:cBhvr>
                                      <p:to>
                                        <p:strVal val="true"/>
                                      </p:to>
                                    </p:set>
                                  </p:childTnLst>
                                </p:cTn>
                              </p:par>
                            </p:childTnLst>
                          </p:cTn>
                        </p:par>
                        <p:par>
                          <p:cTn id="22" fill="hold">
                            <p:stCondLst>
                              <p:cond delay="1000"/>
                            </p:stCondLst>
                            <p:childTnLst>
                              <p:par>
                                <p:cTn id="23" presetID="27" presetClass="emph" presetSubtype="0" fill="remove" grpId="1" nodeType="afterEffect">
                                  <p:stCondLst>
                                    <p:cond delay="0"/>
                                  </p:stCondLst>
                                  <p:childTnLst>
                                    <p:animClr clrSpc="rgb" dir="cw">
                                      <p:cBhvr override="childStyle">
                                        <p:cTn id="24" dur="250" autoRev="1" fill="remove"/>
                                        <p:tgtEl>
                                          <p:spTgt spid="4"/>
                                        </p:tgtEl>
                                        <p:attrNameLst>
                                          <p:attrName>style.color</p:attrName>
                                        </p:attrNameLst>
                                      </p:cBhvr>
                                      <p:to>
                                        <a:schemeClr val="bg1"/>
                                      </p:to>
                                    </p:animClr>
                                    <p:animClr clrSpc="rgb" dir="cw">
                                      <p:cBhvr>
                                        <p:cTn id="25" dur="250" autoRev="1" fill="remove"/>
                                        <p:tgtEl>
                                          <p:spTgt spid="4"/>
                                        </p:tgtEl>
                                        <p:attrNameLst>
                                          <p:attrName>fillcolor</p:attrName>
                                        </p:attrNameLst>
                                      </p:cBhvr>
                                      <p:to>
                                        <a:schemeClr val="bg1"/>
                                      </p:to>
                                    </p:animClr>
                                    <p:set>
                                      <p:cBhvr>
                                        <p:cTn id="26" dur="250" autoRev="1" fill="remove"/>
                                        <p:tgtEl>
                                          <p:spTgt spid="4"/>
                                        </p:tgtEl>
                                        <p:attrNameLst>
                                          <p:attrName>fill.type</p:attrName>
                                        </p:attrNameLst>
                                      </p:cBhvr>
                                      <p:to>
                                        <p:strVal val="solid"/>
                                      </p:to>
                                    </p:set>
                                    <p:set>
                                      <p:cBhvr>
                                        <p:cTn id="27" dur="250" autoRev="1" fill="remove"/>
                                        <p:tgtEl>
                                          <p:spTgt spid="4"/>
                                        </p:tgtEl>
                                        <p:attrNameLst>
                                          <p:attrName>fill.on</p:attrName>
                                        </p:attrNameLst>
                                      </p:cBhvr>
                                      <p:to>
                                        <p:strVal val="true"/>
                                      </p:to>
                                    </p:set>
                                  </p:childTnLst>
                                </p:cTn>
                              </p:par>
                              <p:par>
                                <p:cTn id="28" presetID="27" presetClass="emph" presetSubtype="0" fill="remove" grpId="1" nodeType="withEffect">
                                  <p:stCondLst>
                                    <p:cond delay="0"/>
                                  </p:stCondLst>
                                  <p:childTnLst>
                                    <p:animClr clrSpc="rgb" dir="cw">
                                      <p:cBhvr override="childStyle">
                                        <p:cTn id="29" dur="250" autoRev="1" fill="remove"/>
                                        <p:tgtEl>
                                          <p:spTgt spid="5"/>
                                        </p:tgtEl>
                                        <p:attrNameLst>
                                          <p:attrName>style.color</p:attrName>
                                        </p:attrNameLst>
                                      </p:cBhvr>
                                      <p:to>
                                        <a:schemeClr val="bg1"/>
                                      </p:to>
                                    </p:animClr>
                                    <p:animClr clrSpc="rgb" dir="cw">
                                      <p:cBhvr>
                                        <p:cTn id="30" dur="250" autoRev="1" fill="remove"/>
                                        <p:tgtEl>
                                          <p:spTgt spid="5"/>
                                        </p:tgtEl>
                                        <p:attrNameLst>
                                          <p:attrName>fillcolor</p:attrName>
                                        </p:attrNameLst>
                                      </p:cBhvr>
                                      <p:to>
                                        <a:schemeClr val="bg1"/>
                                      </p:to>
                                    </p:animClr>
                                    <p:set>
                                      <p:cBhvr>
                                        <p:cTn id="31" dur="250" autoRev="1" fill="remove"/>
                                        <p:tgtEl>
                                          <p:spTgt spid="5"/>
                                        </p:tgtEl>
                                        <p:attrNameLst>
                                          <p:attrName>fill.type</p:attrName>
                                        </p:attrNameLst>
                                      </p:cBhvr>
                                      <p:to>
                                        <p:strVal val="solid"/>
                                      </p:to>
                                    </p:set>
                                    <p:set>
                                      <p:cBhvr>
                                        <p:cTn id="32" dur="250" autoRev="1" fill="remove"/>
                                        <p:tgtEl>
                                          <p:spTgt spid="5"/>
                                        </p:tgtEl>
                                        <p:attrNameLst>
                                          <p:attrName>fill.on</p:attrName>
                                        </p:attrNameLst>
                                      </p:cBhvr>
                                      <p:to>
                                        <p:strVal val="true"/>
                                      </p:to>
                                    </p:se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6"/>
                                        </p:tgtEl>
                                        <p:attrNameLst>
                                          <p:attrName>style.visibility</p:attrName>
                                        </p:attrNameLst>
                                      </p:cBhvr>
                                      <p:to>
                                        <p:strVal val="visible"/>
                                      </p:to>
                                    </p:set>
                                    <p:animEffect transition="in" filter="fade">
                                      <p:cBhvr>
                                        <p:cTn id="40" dur="500"/>
                                        <p:tgtEl>
                                          <p:spTgt spid="6"/>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
                                        </p:tgtEl>
                                        <p:attrNameLst>
                                          <p:attrName>style.visibility</p:attrName>
                                        </p:attrNameLst>
                                      </p:cBhvr>
                                      <p:to>
                                        <p:strVal val="visible"/>
                                      </p:to>
                                    </p:set>
                                    <p:animEffect transition="in" filter="fade">
                                      <p:cBhvr>
                                        <p:cTn id="43" dur="500"/>
                                        <p:tgtEl>
                                          <p:spTgt spid="2"/>
                                        </p:tgtEl>
                                      </p:cBhvr>
                                    </p:animEffect>
                                  </p:childTnLst>
                                </p:cTn>
                              </p:par>
                            </p:childTnLst>
                          </p:cTn>
                        </p:par>
                        <p:par>
                          <p:cTn id="44" fill="hold">
                            <p:stCondLst>
                              <p:cond delay="500"/>
                            </p:stCondLst>
                            <p:childTnLst>
                              <p:par>
                                <p:cTn id="45" presetID="26" presetClass="emph" presetSubtype="0" fill="hold" grpId="1" nodeType="afterEffect">
                                  <p:stCondLst>
                                    <p:cond delay="0"/>
                                  </p:stCondLst>
                                  <p:childTnLst>
                                    <p:animEffect transition="out" filter="fade">
                                      <p:cBhvr>
                                        <p:cTn id="46" dur="500" tmFilter="0, 0; .2, .5; .8, .5; 1, 0"/>
                                        <p:tgtEl>
                                          <p:spTgt spid="2"/>
                                        </p:tgtEl>
                                      </p:cBhvr>
                                    </p:animEffect>
                                    <p:animScale>
                                      <p:cBhvr>
                                        <p:cTn id="47" dur="250" autoRev="1" fill="hold"/>
                                        <p:tgtEl>
                                          <p:spTgt spid="2"/>
                                        </p:tgtEl>
                                      </p:cBhvr>
                                      <p:by x="105000" y="105000"/>
                                    </p:animScale>
                                  </p:childTnLst>
                                </p:cTn>
                              </p:par>
                              <p:par>
                                <p:cTn id="48" presetID="26" presetClass="emph" presetSubtype="0" fill="hold" grpId="1" nodeType="withEffect">
                                  <p:stCondLst>
                                    <p:cond delay="0"/>
                                  </p:stCondLst>
                                  <p:childTnLst>
                                    <p:animEffect transition="out" filter="fade">
                                      <p:cBhvr>
                                        <p:cTn id="49" dur="500" tmFilter="0, 0; .2, .5; .8, .5; 1, 0"/>
                                        <p:tgtEl>
                                          <p:spTgt spid="6"/>
                                        </p:tgtEl>
                                      </p:cBhvr>
                                    </p:animEffect>
                                    <p:animScale>
                                      <p:cBhvr>
                                        <p:cTn id="50" dur="250" autoRev="1" fill="hold"/>
                                        <p:tgtEl>
                                          <p:spTgt spid="6"/>
                                        </p:tgtEl>
                                      </p:cBhvr>
                                      <p:by x="105000" y="105000"/>
                                    </p:animScale>
                                  </p:childTnLst>
                                </p:cTn>
                              </p:par>
                              <p:par>
                                <p:cTn id="51" presetID="26" presetClass="emph" presetSubtype="0" fill="hold" grpId="1" nodeType="withEffect">
                                  <p:stCondLst>
                                    <p:cond delay="0"/>
                                  </p:stCondLst>
                                  <p:childTnLst>
                                    <p:animEffect transition="out" filter="fade">
                                      <p:cBhvr>
                                        <p:cTn id="52" dur="500" tmFilter="0, 0; .2, .5; .8, .5; 1, 0"/>
                                        <p:tgtEl>
                                          <p:spTgt spid="8"/>
                                        </p:tgtEl>
                                      </p:cBhvr>
                                    </p:animEffect>
                                    <p:animScale>
                                      <p:cBhvr>
                                        <p:cTn id="53" dur="250" autoRev="1" fill="hold"/>
                                        <p:tgtEl>
                                          <p:spTgt spid="8"/>
                                        </p:tgtEl>
                                      </p:cBhvr>
                                      <p:by x="105000" y="105000"/>
                                    </p:animScale>
                                  </p:childTnLst>
                                </p:cTn>
                              </p:par>
                            </p:childTnLst>
                          </p:cTn>
                        </p:par>
                        <p:par>
                          <p:cTn id="54" fill="hold">
                            <p:stCondLst>
                              <p:cond delay="1000"/>
                            </p:stCondLst>
                            <p:childTnLst>
                              <p:par>
                                <p:cTn id="55" presetID="26" presetClass="emph" presetSubtype="0" fill="hold" grpId="2" nodeType="afterEffect">
                                  <p:stCondLst>
                                    <p:cond delay="0"/>
                                  </p:stCondLst>
                                  <p:childTnLst>
                                    <p:animEffect transition="out" filter="fade">
                                      <p:cBhvr>
                                        <p:cTn id="56" dur="500" tmFilter="0, 0; .2, .5; .8, .5; 1, 0"/>
                                        <p:tgtEl>
                                          <p:spTgt spid="2"/>
                                        </p:tgtEl>
                                      </p:cBhvr>
                                    </p:animEffect>
                                    <p:animScale>
                                      <p:cBhvr>
                                        <p:cTn id="57" dur="250" autoRev="1" fill="hold"/>
                                        <p:tgtEl>
                                          <p:spTgt spid="2"/>
                                        </p:tgtEl>
                                      </p:cBhvr>
                                      <p:by x="105000" y="105000"/>
                                    </p:animScale>
                                  </p:childTnLst>
                                </p:cTn>
                              </p:par>
                              <p:par>
                                <p:cTn id="58" presetID="26" presetClass="emph" presetSubtype="0" fill="hold" grpId="2" nodeType="withEffect">
                                  <p:stCondLst>
                                    <p:cond delay="0"/>
                                  </p:stCondLst>
                                  <p:childTnLst>
                                    <p:animEffect transition="out" filter="fade">
                                      <p:cBhvr>
                                        <p:cTn id="59" dur="500" tmFilter="0, 0; .2, .5; .8, .5; 1, 0"/>
                                        <p:tgtEl>
                                          <p:spTgt spid="6"/>
                                        </p:tgtEl>
                                      </p:cBhvr>
                                    </p:animEffect>
                                    <p:animScale>
                                      <p:cBhvr>
                                        <p:cTn id="60" dur="250" autoRev="1" fill="hold"/>
                                        <p:tgtEl>
                                          <p:spTgt spid="6"/>
                                        </p:tgtEl>
                                      </p:cBhvr>
                                      <p:by x="105000" y="105000"/>
                                    </p:animScale>
                                  </p:childTnLst>
                                </p:cTn>
                              </p:par>
                              <p:par>
                                <p:cTn id="61" presetID="26" presetClass="emph" presetSubtype="0" fill="hold" grpId="2" nodeType="withEffect">
                                  <p:stCondLst>
                                    <p:cond delay="0"/>
                                  </p:stCondLst>
                                  <p:childTnLst>
                                    <p:animEffect transition="out" filter="fade">
                                      <p:cBhvr>
                                        <p:cTn id="62" dur="500" tmFilter="0, 0; .2, .5; .8, .5; 1, 0"/>
                                        <p:tgtEl>
                                          <p:spTgt spid="8"/>
                                        </p:tgtEl>
                                      </p:cBhvr>
                                    </p:animEffect>
                                    <p:animScale>
                                      <p:cBhvr>
                                        <p:cTn id="63" dur="250" autoRev="1" fill="hold"/>
                                        <p:tgtEl>
                                          <p:spTgt spid="8"/>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4" grpId="2" animBg="1"/>
      <p:bldP spid="5" grpId="0" animBg="1"/>
      <p:bldP spid="5" grpId="1" animBg="1"/>
      <p:bldP spid="5" grpId="2" animBg="1"/>
      <p:bldP spid="2" grpId="0" animBg="1"/>
      <p:bldP spid="2" grpId="1" animBg="1"/>
      <p:bldP spid="2" grpId="2" animBg="1"/>
      <p:bldP spid="6" grpId="0" animBg="1"/>
      <p:bldP spid="6" grpId="1" animBg="1"/>
      <p:bldP spid="6" grpId="2" animBg="1"/>
      <p:bldP spid="8" grpId="0" animBg="1"/>
      <p:bldP spid="8" grpId="1" animBg="1"/>
      <p:bldP spid="8" grpId="2"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7DDF0C56-8E1B-E841-9D60-63BB63A3DE7A}"/>
              </a:ext>
            </a:extLst>
          </p:cNvPr>
          <p:cNvPicPr>
            <a:picLocks noChangeAspect="1"/>
          </p:cNvPicPr>
          <p:nvPr/>
        </p:nvPicPr>
        <p:blipFill rotWithShape="1">
          <a:blip r:embed="rId4"/>
          <a:srcRect l="-102" t="49551" r="102" b="771"/>
          <a:stretch/>
        </p:blipFill>
        <p:spPr>
          <a:xfrm>
            <a:off x="-27992" y="104392"/>
            <a:ext cx="9165442" cy="4962134"/>
          </a:xfrm>
          <a:prstGeom prst="rect">
            <a:avLst/>
          </a:prstGeom>
        </p:spPr>
      </p:pic>
      <p:sp>
        <p:nvSpPr>
          <p:cNvPr id="3" name="右箭头 2">
            <a:extLst>
              <a:ext uri="{FF2B5EF4-FFF2-40B4-BE49-F238E27FC236}">
                <a16:creationId xmlns:a16="http://schemas.microsoft.com/office/drawing/2014/main" id="{7C7A4EF8-C3A0-F64C-AF07-01560CD6D864}"/>
              </a:ext>
            </a:extLst>
          </p:cNvPr>
          <p:cNvSpPr/>
          <p:nvPr/>
        </p:nvSpPr>
        <p:spPr>
          <a:xfrm rot="9349738">
            <a:off x="3528747" y="322312"/>
            <a:ext cx="370426" cy="152066"/>
          </a:xfrm>
          <a:prstGeom prst="rightArrow">
            <a:avLst>
              <a:gd name="adj1" fmla="val 36841"/>
              <a:gd name="adj2" fmla="val 78511"/>
            </a:avLst>
          </a:prstGeom>
          <a:solidFill>
            <a:srgbClr val="1A8F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rgbClr val="1A8FAF"/>
              </a:solidFill>
            </a:endParaRPr>
          </a:p>
        </p:txBody>
      </p:sp>
      <p:sp>
        <p:nvSpPr>
          <p:cNvPr id="4" name="右箭头 3">
            <a:extLst>
              <a:ext uri="{FF2B5EF4-FFF2-40B4-BE49-F238E27FC236}">
                <a16:creationId xmlns:a16="http://schemas.microsoft.com/office/drawing/2014/main" id="{A4A9EE48-8A33-9644-8F65-FE28363826F6}"/>
              </a:ext>
            </a:extLst>
          </p:cNvPr>
          <p:cNvSpPr/>
          <p:nvPr/>
        </p:nvSpPr>
        <p:spPr>
          <a:xfrm rot="9349738">
            <a:off x="4984619" y="322312"/>
            <a:ext cx="370426" cy="152066"/>
          </a:xfrm>
          <a:prstGeom prst="rightArrow">
            <a:avLst>
              <a:gd name="adj1" fmla="val 36841"/>
              <a:gd name="adj2" fmla="val 78511"/>
            </a:avLst>
          </a:prstGeom>
          <a:solidFill>
            <a:srgbClr val="1A8F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rgbClr val="1A8FAF"/>
              </a:solidFill>
            </a:endParaRPr>
          </a:p>
        </p:txBody>
      </p:sp>
      <p:sp>
        <p:nvSpPr>
          <p:cNvPr id="5" name="矩形 4">
            <a:extLst>
              <a:ext uri="{FF2B5EF4-FFF2-40B4-BE49-F238E27FC236}">
                <a16:creationId xmlns:a16="http://schemas.microsoft.com/office/drawing/2014/main" id="{C8AC2549-8351-724B-A54B-365CA6AEA586}"/>
              </a:ext>
            </a:extLst>
          </p:cNvPr>
          <p:cNvSpPr/>
          <p:nvPr/>
        </p:nvSpPr>
        <p:spPr>
          <a:xfrm>
            <a:off x="6200087" y="962493"/>
            <a:ext cx="682035" cy="687754"/>
          </a:xfrm>
          <a:prstGeom prst="rect">
            <a:avLst/>
          </a:prstGeom>
          <a:noFill/>
          <a:ln w="381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6" name="矩形 5">
            <a:extLst>
              <a:ext uri="{FF2B5EF4-FFF2-40B4-BE49-F238E27FC236}">
                <a16:creationId xmlns:a16="http://schemas.microsoft.com/office/drawing/2014/main" id="{C61B2F8A-1E30-A64E-A98A-8EF3497E9AC6}"/>
              </a:ext>
            </a:extLst>
          </p:cNvPr>
          <p:cNvSpPr/>
          <p:nvPr/>
        </p:nvSpPr>
        <p:spPr>
          <a:xfrm>
            <a:off x="7674804" y="962493"/>
            <a:ext cx="687754" cy="687754"/>
          </a:xfrm>
          <a:prstGeom prst="rect">
            <a:avLst/>
          </a:prstGeom>
          <a:noFill/>
          <a:ln w="381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Tree>
    <p:custDataLst>
      <p:tags r:id="rId1"/>
    </p:custDataLst>
    <p:extLst>
      <p:ext uri="{BB962C8B-B14F-4D97-AF65-F5344CB8AC3E}">
        <p14:creationId xmlns:p14="http://schemas.microsoft.com/office/powerpoint/2010/main" val="451803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advTm="4561">
        <p159:morph option="byObject"/>
      </p:transition>
    </mc:Choice>
    <mc:Fallback xmlns="">
      <p:transition spd="slow" advTm="4561">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2"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2"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par>
                          <p:cTn id="11" fill="hold">
                            <p:stCondLst>
                              <p:cond delay="500"/>
                            </p:stCondLst>
                            <p:childTnLst>
                              <p:par>
                                <p:cTn id="12" presetID="27" presetClass="emph" presetSubtype="0" fill="remove" grpId="0" nodeType="afterEffect">
                                  <p:stCondLst>
                                    <p:cond delay="0"/>
                                  </p:stCondLst>
                                  <p:childTnLst>
                                    <p:animClr clrSpc="rgb" dir="cw">
                                      <p:cBhvr override="childStyle">
                                        <p:cTn id="13" dur="250" autoRev="1" fill="remove"/>
                                        <p:tgtEl>
                                          <p:spTgt spid="3"/>
                                        </p:tgtEl>
                                        <p:attrNameLst>
                                          <p:attrName>style.color</p:attrName>
                                        </p:attrNameLst>
                                      </p:cBhvr>
                                      <p:to>
                                        <a:schemeClr val="bg1"/>
                                      </p:to>
                                    </p:animClr>
                                    <p:animClr clrSpc="rgb" dir="cw">
                                      <p:cBhvr>
                                        <p:cTn id="14" dur="250" autoRev="1" fill="remove"/>
                                        <p:tgtEl>
                                          <p:spTgt spid="3"/>
                                        </p:tgtEl>
                                        <p:attrNameLst>
                                          <p:attrName>fillcolor</p:attrName>
                                        </p:attrNameLst>
                                      </p:cBhvr>
                                      <p:to>
                                        <a:schemeClr val="bg1"/>
                                      </p:to>
                                    </p:animClr>
                                    <p:set>
                                      <p:cBhvr>
                                        <p:cTn id="15" dur="250" autoRev="1" fill="remove"/>
                                        <p:tgtEl>
                                          <p:spTgt spid="3"/>
                                        </p:tgtEl>
                                        <p:attrNameLst>
                                          <p:attrName>fill.type</p:attrName>
                                        </p:attrNameLst>
                                      </p:cBhvr>
                                      <p:to>
                                        <p:strVal val="solid"/>
                                      </p:to>
                                    </p:set>
                                    <p:set>
                                      <p:cBhvr>
                                        <p:cTn id="16" dur="250" autoRev="1" fill="remove"/>
                                        <p:tgtEl>
                                          <p:spTgt spid="3"/>
                                        </p:tgtEl>
                                        <p:attrNameLst>
                                          <p:attrName>fill.on</p:attrName>
                                        </p:attrNameLst>
                                      </p:cBhvr>
                                      <p:to>
                                        <p:strVal val="true"/>
                                      </p:to>
                                    </p:set>
                                  </p:childTnLst>
                                </p:cTn>
                              </p:par>
                              <p:par>
                                <p:cTn id="17" presetID="27" presetClass="emph" presetSubtype="0" fill="remove" grpId="0" nodeType="withEffect">
                                  <p:stCondLst>
                                    <p:cond delay="0"/>
                                  </p:stCondLst>
                                  <p:childTnLst>
                                    <p:animClr clrSpc="rgb" dir="cw">
                                      <p:cBhvr override="childStyle">
                                        <p:cTn id="18" dur="250" autoRev="1" fill="remove"/>
                                        <p:tgtEl>
                                          <p:spTgt spid="4"/>
                                        </p:tgtEl>
                                        <p:attrNameLst>
                                          <p:attrName>style.color</p:attrName>
                                        </p:attrNameLst>
                                      </p:cBhvr>
                                      <p:to>
                                        <a:schemeClr val="bg1"/>
                                      </p:to>
                                    </p:animClr>
                                    <p:animClr clrSpc="rgb" dir="cw">
                                      <p:cBhvr>
                                        <p:cTn id="19" dur="250" autoRev="1" fill="remove"/>
                                        <p:tgtEl>
                                          <p:spTgt spid="4"/>
                                        </p:tgtEl>
                                        <p:attrNameLst>
                                          <p:attrName>fillcolor</p:attrName>
                                        </p:attrNameLst>
                                      </p:cBhvr>
                                      <p:to>
                                        <a:schemeClr val="bg1"/>
                                      </p:to>
                                    </p:animClr>
                                    <p:set>
                                      <p:cBhvr>
                                        <p:cTn id="20" dur="250" autoRev="1" fill="remove"/>
                                        <p:tgtEl>
                                          <p:spTgt spid="4"/>
                                        </p:tgtEl>
                                        <p:attrNameLst>
                                          <p:attrName>fill.type</p:attrName>
                                        </p:attrNameLst>
                                      </p:cBhvr>
                                      <p:to>
                                        <p:strVal val="solid"/>
                                      </p:to>
                                    </p:set>
                                    <p:set>
                                      <p:cBhvr>
                                        <p:cTn id="21" dur="250" autoRev="1" fill="remove"/>
                                        <p:tgtEl>
                                          <p:spTgt spid="4"/>
                                        </p:tgtEl>
                                        <p:attrNameLst>
                                          <p:attrName>fill.on</p:attrName>
                                        </p:attrNameLst>
                                      </p:cBhvr>
                                      <p:to>
                                        <p:strVal val="true"/>
                                      </p:to>
                                    </p:set>
                                  </p:childTnLst>
                                </p:cTn>
                              </p:par>
                            </p:childTnLst>
                          </p:cTn>
                        </p:par>
                        <p:par>
                          <p:cTn id="22" fill="hold">
                            <p:stCondLst>
                              <p:cond delay="1000"/>
                            </p:stCondLst>
                            <p:childTnLst>
                              <p:par>
                                <p:cTn id="23" presetID="27" presetClass="emph" presetSubtype="0" fill="remove" grpId="1" nodeType="afterEffect">
                                  <p:stCondLst>
                                    <p:cond delay="0"/>
                                  </p:stCondLst>
                                  <p:childTnLst>
                                    <p:animClr clrSpc="rgb" dir="cw">
                                      <p:cBhvr override="childStyle">
                                        <p:cTn id="24" dur="250" autoRev="1" fill="remove"/>
                                        <p:tgtEl>
                                          <p:spTgt spid="3"/>
                                        </p:tgtEl>
                                        <p:attrNameLst>
                                          <p:attrName>style.color</p:attrName>
                                        </p:attrNameLst>
                                      </p:cBhvr>
                                      <p:to>
                                        <a:schemeClr val="bg1"/>
                                      </p:to>
                                    </p:animClr>
                                    <p:animClr clrSpc="rgb" dir="cw">
                                      <p:cBhvr>
                                        <p:cTn id="25" dur="250" autoRev="1" fill="remove"/>
                                        <p:tgtEl>
                                          <p:spTgt spid="3"/>
                                        </p:tgtEl>
                                        <p:attrNameLst>
                                          <p:attrName>fillcolor</p:attrName>
                                        </p:attrNameLst>
                                      </p:cBhvr>
                                      <p:to>
                                        <a:schemeClr val="bg1"/>
                                      </p:to>
                                    </p:animClr>
                                    <p:set>
                                      <p:cBhvr>
                                        <p:cTn id="26" dur="250" autoRev="1" fill="remove"/>
                                        <p:tgtEl>
                                          <p:spTgt spid="3"/>
                                        </p:tgtEl>
                                        <p:attrNameLst>
                                          <p:attrName>fill.type</p:attrName>
                                        </p:attrNameLst>
                                      </p:cBhvr>
                                      <p:to>
                                        <p:strVal val="solid"/>
                                      </p:to>
                                    </p:set>
                                    <p:set>
                                      <p:cBhvr>
                                        <p:cTn id="27" dur="250" autoRev="1" fill="remove"/>
                                        <p:tgtEl>
                                          <p:spTgt spid="3"/>
                                        </p:tgtEl>
                                        <p:attrNameLst>
                                          <p:attrName>fill.on</p:attrName>
                                        </p:attrNameLst>
                                      </p:cBhvr>
                                      <p:to>
                                        <p:strVal val="true"/>
                                      </p:to>
                                    </p:set>
                                  </p:childTnLst>
                                </p:cTn>
                              </p:par>
                              <p:par>
                                <p:cTn id="28" presetID="27" presetClass="emph" presetSubtype="0" fill="remove" grpId="1" nodeType="withEffect">
                                  <p:stCondLst>
                                    <p:cond delay="0"/>
                                  </p:stCondLst>
                                  <p:childTnLst>
                                    <p:animClr clrSpc="rgb" dir="cw">
                                      <p:cBhvr override="childStyle">
                                        <p:cTn id="29" dur="250" autoRev="1" fill="remove"/>
                                        <p:tgtEl>
                                          <p:spTgt spid="4"/>
                                        </p:tgtEl>
                                        <p:attrNameLst>
                                          <p:attrName>style.color</p:attrName>
                                        </p:attrNameLst>
                                      </p:cBhvr>
                                      <p:to>
                                        <a:schemeClr val="bg1"/>
                                      </p:to>
                                    </p:animClr>
                                    <p:animClr clrSpc="rgb" dir="cw">
                                      <p:cBhvr>
                                        <p:cTn id="30" dur="250" autoRev="1" fill="remove"/>
                                        <p:tgtEl>
                                          <p:spTgt spid="4"/>
                                        </p:tgtEl>
                                        <p:attrNameLst>
                                          <p:attrName>fillcolor</p:attrName>
                                        </p:attrNameLst>
                                      </p:cBhvr>
                                      <p:to>
                                        <a:schemeClr val="bg1"/>
                                      </p:to>
                                    </p:animClr>
                                    <p:set>
                                      <p:cBhvr>
                                        <p:cTn id="31" dur="250" autoRev="1" fill="remove"/>
                                        <p:tgtEl>
                                          <p:spTgt spid="4"/>
                                        </p:tgtEl>
                                        <p:attrNameLst>
                                          <p:attrName>fill.type</p:attrName>
                                        </p:attrNameLst>
                                      </p:cBhvr>
                                      <p:to>
                                        <p:strVal val="solid"/>
                                      </p:to>
                                    </p:set>
                                    <p:set>
                                      <p:cBhvr>
                                        <p:cTn id="32" dur="250" autoRev="1" fill="remove"/>
                                        <p:tgtEl>
                                          <p:spTgt spid="4"/>
                                        </p:tgtEl>
                                        <p:attrNameLst>
                                          <p:attrName>fill.on</p:attrName>
                                        </p:attrNameLst>
                                      </p:cBhvr>
                                      <p:to>
                                        <p:strVal val="true"/>
                                      </p:to>
                                    </p:set>
                                  </p:childTnLst>
                                </p:cTn>
                              </p:par>
                            </p:childTnLst>
                          </p:cTn>
                        </p:par>
                        <p:par>
                          <p:cTn id="33" fill="hold">
                            <p:stCondLst>
                              <p:cond delay="1500"/>
                            </p:stCondLst>
                            <p:childTnLst>
                              <p:par>
                                <p:cTn id="34" presetID="10" presetClass="entr" presetSubtype="0" fill="hold" grpId="0" nodeType="afterEffect">
                                  <p:stCondLst>
                                    <p:cond delay="0"/>
                                  </p:stCondLst>
                                  <p:childTnLst>
                                    <p:set>
                                      <p:cBhvr>
                                        <p:cTn id="35" dur="1" fill="hold">
                                          <p:stCondLst>
                                            <p:cond delay="0"/>
                                          </p:stCondLst>
                                        </p:cTn>
                                        <p:tgtEl>
                                          <p:spTgt spid="5"/>
                                        </p:tgtEl>
                                        <p:attrNameLst>
                                          <p:attrName>style.visibility</p:attrName>
                                        </p:attrNameLst>
                                      </p:cBhvr>
                                      <p:to>
                                        <p:strVal val="visible"/>
                                      </p:to>
                                    </p:set>
                                    <p:animEffect transition="in" filter="fade">
                                      <p:cBhvr>
                                        <p:cTn id="36" dur="500"/>
                                        <p:tgtEl>
                                          <p:spTgt spid="5"/>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tgtEl>
                                        <p:attrNameLst>
                                          <p:attrName>style.visibility</p:attrName>
                                        </p:attrNameLst>
                                      </p:cBhvr>
                                      <p:to>
                                        <p:strVal val="visible"/>
                                      </p:to>
                                    </p:set>
                                    <p:animEffect transition="in" filter="fade">
                                      <p:cBhvr>
                                        <p:cTn id="39" dur="500"/>
                                        <p:tgtEl>
                                          <p:spTgt spid="6"/>
                                        </p:tgtEl>
                                      </p:cBhvr>
                                    </p:animEffect>
                                  </p:childTnLst>
                                </p:cTn>
                              </p:par>
                            </p:childTnLst>
                          </p:cTn>
                        </p:par>
                        <p:par>
                          <p:cTn id="40" fill="hold">
                            <p:stCondLst>
                              <p:cond delay="2000"/>
                            </p:stCondLst>
                            <p:childTnLst>
                              <p:par>
                                <p:cTn id="41" presetID="26" presetClass="emph" presetSubtype="0" fill="hold" grpId="1" nodeType="afterEffect">
                                  <p:stCondLst>
                                    <p:cond delay="0"/>
                                  </p:stCondLst>
                                  <p:childTnLst>
                                    <p:animEffect transition="out" filter="fade">
                                      <p:cBhvr>
                                        <p:cTn id="42" dur="500" tmFilter="0, 0; .2, .5; .8, .5; 1, 0"/>
                                        <p:tgtEl>
                                          <p:spTgt spid="5"/>
                                        </p:tgtEl>
                                      </p:cBhvr>
                                    </p:animEffect>
                                    <p:animScale>
                                      <p:cBhvr>
                                        <p:cTn id="43" dur="250" autoRev="1" fill="hold"/>
                                        <p:tgtEl>
                                          <p:spTgt spid="5"/>
                                        </p:tgtEl>
                                      </p:cBhvr>
                                      <p:by x="105000" y="105000"/>
                                    </p:animScale>
                                  </p:childTnLst>
                                </p:cTn>
                              </p:par>
                              <p:par>
                                <p:cTn id="44" presetID="26" presetClass="emph" presetSubtype="0" fill="hold" grpId="1" nodeType="withEffect">
                                  <p:stCondLst>
                                    <p:cond delay="0"/>
                                  </p:stCondLst>
                                  <p:childTnLst>
                                    <p:animEffect transition="out" filter="fade">
                                      <p:cBhvr>
                                        <p:cTn id="45" dur="500" tmFilter="0, 0; .2, .5; .8, .5; 1, 0"/>
                                        <p:tgtEl>
                                          <p:spTgt spid="6"/>
                                        </p:tgtEl>
                                      </p:cBhvr>
                                    </p:animEffect>
                                    <p:animScale>
                                      <p:cBhvr>
                                        <p:cTn id="46" dur="250" autoRev="1" fill="hold"/>
                                        <p:tgtEl>
                                          <p:spTgt spid="6"/>
                                        </p:tgtEl>
                                      </p:cBhvr>
                                      <p:by x="105000" y="105000"/>
                                    </p:animScale>
                                  </p:childTnLst>
                                </p:cTn>
                              </p:par>
                            </p:childTnLst>
                          </p:cTn>
                        </p:par>
                        <p:par>
                          <p:cTn id="47" fill="hold">
                            <p:stCondLst>
                              <p:cond delay="2500"/>
                            </p:stCondLst>
                            <p:childTnLst>
                              <p:par>
                                <p:cTn id="48" presetID="26" presetClass="emph" presetSubtype="0" fill="hold" grpId="2" nodeType="afterEffect">
                                  <p:stCondLst>
                                    <p:cond delay="0"/>
                                  </p:stCondLst>
                                  <p:childTnLst>
                                    <p:animEffect transition="out" filter="fade">
                                      <p:cBhvr>
                                        <p:cTn id="49" dur="500" tmFilter="0, 0; .2, .5; .8, .5; 1, 0"/>
                                        <p:tgtEl>
                                          <p:spTgt spid="5"/>
                                        </p:tgtEl>
                                      </p:cBhvr>
                                    </p:animEffect>
                                    <p:animScale>
                                      <p:cBhvr>
                                        <p:cTn id="50" dur="250" autoRev="1" fill="hold"/>
                                        <p:tgtEl>
                                          <p:spTgt spid="5"/>
                                        </p:tgtEl>
                                      </p:cBhvr>
                                      <p:by x="105000" y="105000"/>
                                    </p:animScale>
                                  </p:childTnLst>
                                </p:cTn>
                              </p:par>
                              <p:par>
                                <p:cTn id="51" presetID="26" presetClass="emph" presetSubtype="0" fill="hold" grpId="2" nodeType="withEffect">
                                  <p:stCondLst>
                                    <p:cond delay="0"/>
                                  </p:stCondLst>
                                  <p:childTnLst>
                                    <p:animEffect transition="out" filter="fade">
                                      <p:cBhvr>
                                        <p:cTn id="52" dur="500" tmFilter="0, 0; .2, .5; .8, .5; 1, 0"/>
                                        <p:tgtEl>
                                          <p:spTgt spid="6"/>
                                        </p:tgtEl>
                                      </p:cBhvr>
                                    </p:animEffect>
                                    <p:animScale>
                                      <p:cBhvr>
                                        <p:cTn id="53" dur="250" autoRev="1" fill="hold"/>
                                        <p:tgtEl>
                                          <p:spTgt spid="6"/>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 grpId="1" animBg="1"/>
      <p:bldP spid="3" grpId="2" animBg="1"/>
      <p:bldP spid="4" grpId="0" animBg="1"/>
      <p:bldP spid="4" grpId="1" animBg="1"/>
      <p:bldP spid="4" grpId="2" animBg="1"/>
      <p:bldP spid="5" grpId="0" animBg="1"/>
      <p:bldP spid="5" grpId="1" animBg="1"/>
      <p:bldP spid="5" grpId="2" animBg="1"/>
      <p:bldP spid="6" grpId="0" animBg="1"/>
      <p:bldP spid="6" grpId="1" animBg="1"/>
      <p:bldP spid="6" grpId="2"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EBDBEF8C-BB8A-684C-AE9E-F0FE5477598E}"/>
              </a:ext>
            </a:extLst>
          </p:cNvPr>
          <p:cNvPicPr>
            <a:picLocks noChangeAspect="1"/>
          </p:cNvPicPr>
          <p:nvPr/>
        </p:nvPicPr>
        <p:blipFill>
          <a:blip r:embed="rId3"/>
          <a:stretch>
            <a:fillRect/>
          </a:stretch>
        </p:blipFill>
        <p:spPr>
          <a:xfrm>
            <a:off x="410216" y="0"/>
            <a:ext cx="8323568" cy="5143500"/>
          </a:xfrm>
          <a:prstGeom prst="rect">
            <a:avLst/>
          </a:prstGeom>
        </p:spPr>
      </p:pic>
    </p:spTree>
    <p:extLst>
      <p:ext uri="{BB962C8B-B14F-4D97-AF65-F5344CB8AC3E}">
        <p14:creationId xmlns:p14="http://schemas.microsoft.com/office/powerpoint/2010/main" val="631268841"/>
      </p:ext>
    </p:extLst>
  </p:cSld>
  <p:clrMapOvr>
    <a:masterClrMapping/>
  </p:clrMapOvr>
  <mc:AlternateContent xmlns:mc="http://schemas.openxmlformats.org/markup-compatibility/2006" xmlns:p14="http://schemas.microsoft.com/office/powerpoint/2010/main">
    <mc:Choice Requires="p14">
      <p:transition spd="med" p14:dur="700" advTm="11624">
        <p:fade/>
      </p:transition>
    </mc:Choice>
    <mc:Fallback xmlns="">
      <p:transition spd="med" advTm="11624">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组合 4">
            <a:extLst>
              <a:ext uri="{FF2B5EF4-FFF2-40B4-BE49-F238E27FC236}">
                <a16:creationId xmlns:a16="http://schemas.microsoft.com/office/drawing/2014/main" id="{E8B4EEB4-EA75-864D-82DD-4D95E1AB07DE}"/>
              </a:ext>
            </a:extLst>
          </p:cNvPr>
          <p:cNvGrpSpPr/>
          <p:nvPr/>
        </p:nvGrpSpPr>
        <p:grpSpPr>
          <a:xfrm>
            <a:off x="146810" y="310923"/>
            <a:ext cx="8850380" cy="4521654"/>
            <a:chOff x="277621" y="370386"/>
            <a:chExt cx="8564627" cy="4375663"/>
          </a:xfrm>
        </p:grpSpPr>
        <p:pic>
          <p:nvPicPr>
            <p:cNvPr id="2" name="图片 1">
              <a:extLst>
                <a:ext uri="{FF2B5EF4-FFF2-40B4-BE49-F238E27FC236}">
                  <a16:creationId xmlns:a16="http://schemas.microsoft.com/office/drawing/2014/main" id="{B0F87595-88C9-CE44-8DEE-6F9B48BF154A}"/>
                </a:ext>
              </a:extLst>
            </p:cNvPr>
            <p:cNvPicPr>
              <a:picLocks noChangeAspect="1"/>
            </p:cNvPicPr>
            <p:nvPr/>
          </p:nvPicPr>
          <p:blipFill>
            <a:blip r:embed="rId4"/>
            <a:stretch>
              <a:fillRect/>
            </a:stretch>
          </p:blipFill>
          <p:spPr>
            <a:xfrm>
              <a:off x="277621" y="397451"/>
              <a:ext cx="4988542" cy="4348598"/>
            </a:xfrm>
            <a:prstGeom prst="rect">
              <a:avLst/>
            </a:prstGeom>
          </p:spPr>
        </p:pic>
        <p:pic>
          <p:nvPicPr>
            <p:cNvPr id="4" name="图片 3">
              <a:extLst>
                <a:ext uri="{FF2B5EF4-FFF2-40B4-BE49-F238E27FC236}">
                  <a16:creationId xmlns:a16="http://schemas.microsoft.com/office/drawing/2014/main" id="{9077908D-6F2D-0F4F-AB87-0EA03640BEF3}"/>
                </a:ext>
              </a:extLst>
            </p:cNvPr>
            <p:cNvPicPr>
              <a:picLocks noChangeAspect="1"/>
            </p:cNvPicPr>
            <p:nvPr/>
          </p:nvPicPr>
          <p:blipFill>
            <a:blip r:embed="rId5">
              <a:grayscl/>
            </a:blip>
            <a:stretch>
              <a:fillRect/>
            </a:stretch>
          </p:blipFill>
          <p:spPr>
            <a:xfrm>
              <a:off x="5242151" y="370386"/>
              <a:ext cx="3600097" cy="4375663"/>
            </a:xfrm>
            <a:prstGeom prst="rect">
              <a:avLst/>
            </a:prstGeom>
          </p:spPr>
        </p:pic>
      </p:grpSp>
      <p:sp>
        <p:nvSpPr>
          <p:cNvPr id="6" name="右箭头 5">
            <a:extLst>
              <a:ext uri="{FF2B5EF4-FFF2-40B4-BE49-F238E27FC236}">
                <a16:creationId xmlns:a16="http://schemas.microsoft.com/office/drawing/2014/main" id="{E191A0F0-413E-E149-8E65-1574B8E04D66}"/>
              </a:ext>
            </a:extLst>
          </p:cNvPr>
          <p:cNvSpPr/>
          <p:nvPr/>
        </p:nvSpPr>
        <p:spPr>
          <a:xfrm rot="19304211">
            <a:off x="734784" y="2618895"/>
            <a:ext cx="370426" cy="152066"/>
          </a:xfrm>
          <a:prstGeom prst="rightArrow">
            <a:avLst>
              <a:gd name="adj1" fmla="val 36841"/>
              <a:gd name="adj2" fmla="val 78511"/>
            </a:avLst>
          </a:prstGeom>
          <a:solidFill>
            <a:srgbClr val="1A8F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rgbClr val="1A8FAF"/>
              </a:solidFill>
            </a:endParaRPr>
          </a:p>
        </p:txBody>
      </p:sp>
      <p:sp>
        <p:nvSpPr>
          <p:cNvPr id="7" name="右箭头 6">
            <a:extLst>
              <a:ext uri="{FF2B5EF4-FFF2-40B4-BE49-F238E27FC236}">
                <a16:creationId xmlns:a16="http://schemas.microsoft.com/office/drawing/2014/main" id="{9EE05226-F064-4D4A-9DC8-6B2520E33CC8}"/>
              </a:ext>
            </a:extLst>
          </p:cNvPr>
          <p:cNvSpPr/>
          <p:nvPr/>
        </p:nvSpPr>
        <p:spPr>
          <a:xfrm rot="19304211">
            <a:off x="1872471" y="2565456"/>
            <a:ext cx="370426" cy="152066"/>
          </a:xfrm>
          <a:prstGeom prst="rightArrow">
            <a:avLst>
              <a:gd name="adj1" fmla="val 36841"/>
              <a:gd name="adj2" fmla="val 78511"/>
            </a:avLst>
          </a:prstGeom>
          <a:solidFill>
            <a:srgbClr val="1A8F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rgbClr val="1A8FAF"/>
              </a:solidFill>
            </a:endParaRPr>
          </a:p>
        </p:txBody>
      </p:sp>
      <p:sp>
        <p:nvSpPr>
          <p:cNvPr id="10" name="右箭头 9">
            <a:extLst>
              <a:ext uri="{FF2B5EF4-FFF2-40B4-BE49-F238E27FC236}">
                <a16:creationId xmlns:a16="http://schemas.microsoft.com/office/drawing/2014/main" id="{F746F50F-F3E9-274F-9363-31195A51F8B3}"/>
              </a:ext>
            </a:extLst>
          </p:cNvPr>
          <p:cNvSpPr/>
          <p:nvPr/>
        </p:nvSpPr>
        <p:spPr>
          <a:xfrm rot="19304211">
            <a:off x="734785" y="4121316"/>
            <a:ext cx="370426" cy="152066"/>
          </a:xfrm>
          <a:prstGeom prst="rightArrow">
            <a:avLst>
              <a:gd name="adj1" fmla="val 36841"/>
              <a:gd name="adj2" fmla="val 78511"/>
            </a:avLst>
          </a:prstGeom>
          <a:solidFill>
            <a:srgbClr val="1A8F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rgbClr val="1A8FAF"/>
              </a:solidFill>
            </a:endParaRPr>
          </a:p>
        </p:txBody>
      </p:sp>
    </p:spTree>
    <p:custDataLst>
      <p:tags r:id="rId1"/>
    </p:custDataLst>
    <p:extLst>
      <p:ext uri="{BB962C8B-B14F-4D97-AF65-F5344CB8AC3E}">
        <p14:creationId xmlns:p14="http://schemas.microsoft.com/office/powerpoint/2010/main" val="34355653"/>
      </p:ext>
    </p:extLst>
  </p:cSld>
  <p:clrMapOvr>
    <a:masterClrMapping/>
  </p:clrMapOvr>
  <mc:AlternateContent xmlns:mc="http://schemas.openxmlformats.org/markup-compatibility/2006" xmlns:p14="http://schemas.microsoft.com/office/powerpoint/2010/main">
    <mc:Choice Requires="p14">
      <p:transition spd="med" p14:dur="700" advTm="11700">
        <p:fade/>
      </p:transition>
    </mc:Choice>
    <mc:Fallback xmlns="">
      <p:transition spd="med" advTm="117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2"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2"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grpId="2"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500"/>
                                        <p:tgtEl>
                                          <p:spTgt spid="10"/>
                                        </p:tgtEl>
                                      </p:cBhvr>
                                    </p:animEffect>
                                  </p:childTnLst>
                                </p:cTn>
                              </p:par>
                            </p:childTnLst>
                          </p:cTn>
                        </p:par>
                        <p:par>
                          <p:cTn id="14" fill="hold">
                            <p:stCondLst>
                              <p:cond delay="500"/>
                            </p:stCondLst>
                            <p:childTnLst>
                              <p:par>
                                <p:cTn id="15" presetID="27" presetClass="emph" presetSubtype="0" fill="remove" grpId="0" nodeType="afterEffect">
                                  <p:stCondLst>
                                    <p:cond delay="0"/>
                                  </p:stCondLst>
                                  <p:childTnLst>
                                    <p:animClr clrSpc="rgb" dir="cw">
                                      <p:cBhvr override="childStyle">
                                        <p:cTn id="16" dur="250" autoRev="1" fill="remove"/>
                                        <p:tgtEl>
                                          <p:spTgt spid="6"/>
                                        </p:tgtEl>
                                        <p:attrNameLst>
                                          <p:attrName>style.color</p:attrName>
                                        </p:attrNameLst>
                                      </p:cBhvr>
                                      <p:to>
                                        <a:schemeClr val="bg1"/>
                                      </p:to>
                                    </p:animClr>
                                    <p:animClr clrSpc="rgb" dir="cw">
                                      <p:cBhvr>
                                        <p:cTn id="17" dur="250" autoRev="1" fill="remove"/>
                                        <p:tgtEl>
                                          <p:spTgt spid="6"/>
                                        </p:tgtEl>
                                        <p:attrNameLst>
                                          <p:attrName>fillcolor</p:attrName>
                                        </p:attrNameLst>
                                      </p:cBhvr>
                                      <p:to>
                                        <a:schemeClr val="bg1"/>
                                      </p:to>
                                    </p:animClr>
                                    <p:set>
                                      <p:cBhvr>
                                        <p:cTn id="18" dur="250" autoRev="1" fill="remove"/>
                                        <p:tgtEl>
                                          <p:spTgt spid="6"/>
                                        </p:tgtEl>
                                        <p:attrNameLst>
                                          <p:attrName>fill.type</p:attrName>
                                        </p:attrNameLst>
                                      </p:cBhvr>
                                      <p:to>
                                        <p:strVal val="solid"/>
                                      </p:to>
                                    </p:set>
                                    <p:set>
                                      <p:cBhvr>
                                        <p:cTn id="19" dur="250" autoRev="1" fill="remove"/>
                                        <p:tgtEl>
                                          <p:spTgt spid="6"/>
                                        </p:tgtEl>
                                        <p:attrNameLst>
                                          <p:attrName>fill.on</p:attrName>
                                        </p:attrNameLst>
                                      </p:cBhvr>
                                      <p:to>
                                        <p:strVal val="true"/>
                                      </p:to>
                                    </p:set>
                                  </p:childTnLst>
                                </p:cTn>
                              </p:par>
                              <p:par>
                                <p:cTn id="20" presetID="27" presetClass="emph" presetSubtype="0" fill="remove" grpId="0" nodeType="withEffect">
                                  <p:stCondLst>
                                    <p:cond delay="0"/>
                                  </p:stCondLst>
                                  <p:childTnLst>
                                    <p:animClr clrSpc="rgb" dir="cw">
                                      <p:cBhvr override="childStyle">
                                        <p:cTn id="21" dur="250" autoRev="1" fill="remove"/>
                                        <p:tgtEl>
                                          <p:spTgt spid="7"/>
                                        </p:tgtEl>
                                        <p:attrNameLst>
                                          <p:attrName>style.color</p:attrName>
                                        </p:attrNameLst>
                                      </p:cBhvr>
                                      <p:to>
                                        <a:schemeClr val="bg1"/>
                                      </p:to>
                                    </p:animClr>
                                    <p:animClr clrSpc="rgb" dir="cw">
                                      <p:cBhvr>
                                        <p:cTn id="22" dur="250" autoRev="1" fill="remove"/>
                                        <p:tgtEl>
                                          <p:spTgt spid="7"/>
                                        </p:tgtEl>
                                        <p:attrNameLst>
                                          <p:attrName>fillcolor</p:attrName>
                                        </p:attrNameLst>
                                      </p:cBhvr>
                                      <p:to>
                                        <a:schemeClr val="bg1"/>
                                      </p:to>
                                    </p:animClr>
                                    <p:set>
                                      <p:cBhvr>
                                        <p:cTn id="23" dur="250" autoRev="1" fill="remove"/>
                                        <p:tgtEl>
                                          <p:spTgt spid="7"/>
                                        </p:tgtEl>
                                        <p:attrNameLst>
                                          <p:attrName>fill.type</p:attrName>
                                        </p:attrNameLst>
                                      </p:cBhvr>
                                      <p:to>
                                        <p:strVal val="solid"/>
                                      </p:to>
                                    </p:set>
                                    <p:set>
                                      <p:cBhvr>
                                        <p:cTn id="24" dur="250" autoRev="1" fill="remove"/>
                                        <p:tgtEl>
                                          <p:spTgt spid="7"/>
                                        </p:tgtEl>
                                        <p:attrNameLst>
                                          <p:attrName>fill.on</p:attrName>
                                        </p:attrNameLst>
                                      </p:cBhvr>
                                      <p:to>
                                        <p:strVal val="true"/>
                                      </p:to>
                                    </p:set>
                                  </p:childTnLst>
                                </p:cTn>
                              </p:par>
                              <p:par>
                                <p:cTn id="25" presetID="27" presetClass="emph" presetSubtype="0" fill="remove" grpId="0" nodeType="withEffect">
                                  <p:stCondLst>
                                    <p:cond delay="0"/>
                                  </p:stCondLst>
                                  <p:childTnLst>
                                    <p:animClr clrSpc="rgb" dir="cw">
                                      <p:cBhvr override="childStyle">
                                        <p:cTn id="26" dur="250" autoRev="1" fill="remove"/>
                                        <p:tgtEl>
                                          <p:spTgt spid="10"/>
                                        </p:tgtEl>
                                        <p:attrNameLst>
                                          <p:attrName>style.color</p:attrName>
                                        </p:attrNameLst>
                                      </p:cBhvr>
                                      <p:to>
                                        <a:schemeClr val="bg1"/>
                                      </p:to>
                                    </p:animClr>
                                    <p:animClr clrSpc="rgb" dir="cw">
                                      <p:cBhvr>
                                        <p:cTn id="27" dur="250" autoRev="1" fill="remove"/>
                                        <p:tgtEl>
                                          <p:spTgt spid="10"/>
                                        </p:tgtEl>
                                        <p:attrNameLst>
                                          <p:attrName>fillcolor</p:attrName>
                                        </p:attrNameLst>
                                      </p:cBhvr>
                                      <p:to>
                                        <a:schemeClr val="bg1"/>
                                      </p:to>
                                    </p:animClr>
                                    <p:set>
                                      <p:cBhvr>
                                        <p:cTn id="28" dur="250" autoRev="1" fill="remove"/>
                                        <p:tgtEl>
                                          <p:spTgt spid="10"/>
                                        </p:tgtEl>
                                        <p:attrNameLst>
                                          <p:attrName>fill.type</p:attrName>
                                        </p:attrNameLst>
                                      </p:cBhvr>
                                      <p:to>
                                        <p:strVal val="solid"/>
                                      </p:to>
                                    </p:set>
                                    <p:set>
                                      <p:cBhvr>
                                        <p:cTn id="29" dur="250" autoRev="1" fill="remove"/>
                                        <p:tgtEl>
                                          <p:spTgt spid="10"/>
                                        </p:tgtEl>
                                        <p:attrNameLst>
                                          <p:attrName>fill.on</p:attrName>
                                        </p:attrNameLst>
                                      </p:cBhvr>
                                      <p:to>
                                        <p:strVal val="true"/>
                                      </p:to>
                                    </p:set>
                                  </p:childTnLst>
                                </p:cTn>
                              </p:par>
                            </p:childTnLst>
                          </p:cTn>
                        </p:par>
                        <p:par>
                          <p:cTn id="30" fill="hold">
                            <p:stCondLst>
                              <p:cond delay="1000"/>
                            </p:stCondLst>
                            <p:childTnLst>
                              <p:par>
                                <p:cTn id="31" presetID="27" presetClass="emph" presetSubtype="0" fill="remove" grpId="1" nodeType="afterEffect">
                                  <p:stCondLst>
                                    <p:cond delay="0"/>
                                  </p:stCondLst>
                                  <p:childTnLst>
                                    <p:animClr clrSpc="rgb" dir="cw">
                                      <p:cBhvr override="childStyle">
                                        <p:cTn id="32" dur="250" autoRev="1" fill="remove"/>
                                        <p:tgtEl>
                                          <p:spTgt spid="6"/>
                                        </p:tgtEl>
                                        <p:attrNameLst>
                                          <p:attrName>style.color</p:attrName>
                                        </p:attrNameLst>
                                      </p:cBhvr>
                                      <p:to>
                                        <a:schemeClr val="bg1"/>
                                      </p:to>
                                    </p:animClr>
                                    <p:animClr clrSpc="rgb" dir="cw">
                                      <p:cBhvr>
                                        <p:cTn id="33" dur="250" autoRev="1" fill="remove"/>
                                        <p:tgtEl>
                                          <p:spTgt spid="6"/>
                                        </p:tgtEl>
                                        <p:attrNameLst>
                                          <p:attrName>fillcolor</p:attrName>
                                        </p:attrNameLst>
                                      </p:cBhvr>
                                      <p:to>
                                        <a:schemeClr val="bg1"/>
                                      </p:to>
                                    </p:animClr>
                                    <p:set>
                                      <p:cBhvr>
                                        <p:cTn id="34" dur="250" autoRev="1" fill="remove"/>
                                        <p:tgtEl>
                                          <p:spTgt spid="6"/>
                                        </p:tgtEl>
                                        <p:attrNameLst>
                                          <p:attrName>fill.type</p:attrName>
                                        </p:attrNameLst>
                                      </p:cBhvr>
                                      <p:to>
                                        <p:strVal val="solid"/>
                                      </p:to>
                                    </p:set>
                                    <p:set>
                                      <p:cBhvr>
                                        <p:cTn id="35" dur="250" autoRev="1" fill="remove"/>
                                        <p:tgtEl>
                                          <p:spTgt spid="6"/>
                                        </p:tgtEl>
                                        <p:attrNameLst>
                                          <p:attrName>fill.on</p:attrName>
                                        </p:attrNameLst>
                                      </p:cBhvr>
                                      <p:to>
                                        <p:strVal val="true"/>
                                      </p:to>
                                    </p:set>
                                  </p:childTnLst>
                                </p:cTn>
                              </p:par>
                              <p:par>
                                <p:cTn id="36" presetID="27" presetClass="emph" presetSubtype="0" fill="remove" grpId="1" nodeType="withEffect">
                                  <p:stCondLst>
                                    <p:cond delay="0"/>
                                  </p:stCondLst>
                                  <p:childTnLst>
                                    <p:animClr clrSpc="rgb" dir="cw">
                                      <p:cBhvr override="childStyle">
                                        <p:cTn id="37" dur="250" autoRev="1" fill="remove"/>
                                        <p:tgtEl>
                                          <p:spTgt spid="7"/>
                                        </p:tgtEl>
                                        <p:attrNameLst>
                                          <p:attrName>style.color</p:attrName>
                                        </p:attrNameLst>
                                      </p:cBhvr>
                                      <p:to>
                                        <a:schemeClr val="bg1"/>
                                      </p:to>
                                    </p:animClr>
                                    <p:animClr clrSpc="rgb" dir="cw">
                                      <p:cBhvr>
                                        <p:cTn id="38" dur="250" autoRev="1" fill="remove"/>
                                        <p:tgtEl>
                                          <p:spTgt spid="7"/>
                                        </p:tgtEl>
                                        <p:attrNameLst>
                                          <p:attrName>fillcolor</p:attrName>
                                        </p:attrNameLst>
                                      </p:cBhvr>
                                      <p:to>
                                        <a:schemeClr val="bg1"/>
                                      </p:to>
                                    </p:animClr>
                                    <p:set>
                                      <p:cBhvr>
                                        <p:cTn id="39" dur="250" autoRev="1" fill="remove"/>
                                        <p:tgtEl>
                                          <p:spTgt spid="7"/>
                                        </p:tgtEl>
                                        <p:attrNameLst>
                                          <p:attrName>fill.type</p:attrName>
                                        </p:attrNameLst>
                                      </p:cBhvr>
                                      <p:to>
                                        <p:strVal val="solid"/>
                                      </p:to>
                                    </p:set>
                                    <p:set>
                                      <p:cBhvr>
                                        <p:cTn id="40" dur="250" autoRev="1" fill="remove"/>
                                        <p:tgtEl>
                                          <p:spTgt spid="7"/>
                                        </p:tgtEl>
                                        <p:attrNameLst>
                                          <p:attrName>fill.on</p:attrName>
                                        </p:attrNameLst>
                                      </p:cBhvr>
                                      <p:to>
                                        <p:strVal val="true"/>
                                      </p:to>
                                    </p:set>
                                  </p:childTnLst>
                                </p:cTn>
                              </p:par>
                              <p:par>
                                <p:cTn id="41" presetID="27" presetClass="emph" presetSubtype="0" fill="remove" grpId="1" nodeType="withEffect">
                                  <p:stCondLst>
                                    <p:cond delay="0"/>
                                  </p:stCondLst>
                                  <p:childTnLst>
                                    <p:animClr clrSpc="rgb" dir="cw">
                                      <p:cBhvr override="childStyle">
                                        <p:cTn id="42" dur="250" autoRev="1" fill="remove"/>
                                        <p:tgtEl>
                                          <p:spTgt spid="10"/>
                                        </p:tgtEl>
                                        <p:attrNameLst>
                                          <p:attrName>style.color</p:attrName>
                                        </p:attrNameLst>
                                      </p:cBhvr>
                                      <p:to>
                                        <a:schemeClr val="bg1"/>
                                      </p:to>
                                    </p:animClr>
                                    <p:animClr clrSpc="rgb" dir="cw">
                                      <p:cBhvr>
                                        <p:cTn id="43" dur="250" autoRev="1" fill="remove"/>
                                        <p:tgtEl>
                                          <p:spTgt spid="10"/>
                                        </p:tgtEl>
                                        <p:attrNameLst>
                                          <p:attrName>fillcolor</p:attrName>
                                        </p:attrNameLst>
                                      </p:cBhvr>
                                      <p:to>
                                        <a:schemeClr val="bg1"/>
                                      </p:to>
                                    </p:animClr>
                                    <p:set>
                                      <p:cBhvr>
                                        <p:cTn id="44" dur="250" autoRev="1" fill="remove"/>
                                        <p:tgtEl>
                                          <p:spTgt spid="10"/>
                                        </p:tgtEl>
                                        <p:attrNameLst>
                                          <p:attrName>fill.type</p:attrName>
                                        </p:attrNameLst>
                                      </p:cBhvr>
                                      <p:to>
                                        <p:strVal val="solid"/>
                                      </p:to>
                                    </p:set>
                                    <p:set>
                                      <p:cBhvr>
                                        <p:cTn id="45" dur="250" autoRev="1" fill="remove"/>
                                        <p:tgtEl>
                                          <p:spTgt spid="10"/>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6" grpId="1" animBg="1"/>
      <p:bldP spid="6" grpId="2" animBg="1"/>
      <p:bldP spid="7" grpId="0" animBg="1"/>
      <p:bldP spid="7" grpId="1" animBg="1"/>
      <p:bldP spid="7" grpId="2" animBg="1"/>
      <p:bldP spid="10" grpId="0" animBg="1"/>
      <p:bldP spid="10" grpId="1" animBg="1"/>
      <p:bldP spid="10" grpId="2"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EE565E90-F741-4047-9651-AD6E44B1AB47}"/>
              </a:ext>
            </a:extLst>
          </p:cNvPr>
          <p:cNvSpPr>
            <a:spLocks noGrp="1"/>
          </p:cNvSpPr>
          <p:nvPr>
            <p:ph type="subTitle" idx="1"/>
          </p:nvPr>
        </p:nvSpPr>
        <p:spPr/>
        <p:txBody>
          <a:bodyPr/>
          <a:lstStyle/>
          <a:p>
            <a:r>
              <a:rPr lang="en-US"/>
              <a:t>Conclusion</a:t>
            </a:r>
          </a:p>
        </p:txBody>
      </p:sp>
    </p:spTree>
    <p:extLst>
      <p:ext uri="{BB962C8B-B14F-4D97-AF65-F5344CB8AC3E}">
        <p14:creationId xmlns:p14="http://schemas.microsoft.com/office/powerpoint/2010/main" val="3692197748"/>
      </p:ext>
    </p:extLst>
  </p:cSld>
  <p:clrMapOvr>
    <a:masterClrMapping/>
  </p:clrMapOvr>
  <mc:AlternateContent xmlns:mc="http://schemas.openxmlformats.org/markup-compatibility/2006" xmlns:p14="http://schemas.microsoft.com/office/powerpoint/2010/main">
    <mc:Choice Requires="p14">
      <p:transition spd="med" p14:dur="700" advTm="799">
        <p:fade/>
      </p:transition>
    </mc:Choice>
    <mc:Fallback xmlns="">
      <p:transition spd="med" advTm="799">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竖排文字占位符 2">
            <a:extLst>
              <a:ext uri="{FF2B5EF4-FFF2-40B4-BE49-F238E27FC236}">
                <a16:creationId xmlns:a16="http://schemas.microsoft.com/office/drawing/2014/main" id="{3A4F65F2-7B90-024F-A2C1-439AA61C4E25}"/>
              </a:ext>
            </a:extLst>
          </p:cNvPr>
          <p:cNvSpPr>
            <a:spLocks noGrp="1"/>
          </p:cNvSpPr>
          <p:nvPr>
            <p:ph type="body" orient="vert" idx="1"/>
          </p:nvPr>
        </p:nvSpPr>
        <p:spPr/>
        <p:txBody>
          <a:bodyPr/>
          <a:lstStyle/>
          <a:p>
            <a:r>
              <a:rPr lang="en-US" altLang="zh-CN" dirty="0">
                <a:solidFill>
                  <a:srgbClr val="7E6102"/>
                </a:solidFill>
              </a:rPr>
              <a:t>An ensemble denoising model with nice theoretical properties and good performance in practice</a:t>
            </a:r>
          </a:p>
          <a:p>
            <a:r>
              <a:rPr lang="en-US" altLang="zh-CN" dirty="0">
                <a:solidFill>
                  <a:srgbClr val="7E6102"/>
                </a:solidFill>
              </a:rPr>
              <a:t>The practical algorithm with dual-buffer MSE matrix estimation, fast and robust iterative solver, and bilateral weight map filtering</a:t>
            </a:r>
          </a:p>
          <a:p>
            <a:r>
              <a:rPr lang="en-US" altLang="zh-CN" dirty="0">
                <a:solidFill>
                  <a:srgbClr val="7E6102"/>
                </a:solidFill>
              </a:rPr>
              <a:t>Extensive experiments and practical guidelines from the ranking benchmarks</a:t>
            </a:r>
          </a:p>
        </p:txBody>
      </p:sp>
      <p:sp>
        <p:nvSpPr>
          <p:cNvPr id="5" name="Title 1">
            <a:extLst>
              <a:ext uri="{FF2B5EF4-FFF2-40B4-BE49-F238E27FC236}">
                <a16:creationId xmlns:a16="http://schemas.microsoft.com/office/drawing/2014/main" id="{B1546109-C2D4-7E48-8871-3AD8977DCBBE}"/>
              </a:ext>
            </a:extLst>
          </p:cNvPr>
          <p:cNvSpPr>
            <a:spLocks noGrp="1"/>
          </p:cNvSpPr>
          <p:nvPr>
            <p:ph type="title"/>
          </p:nvPr>
        </p:nvSpPr>
        <p:spPr/>
        <p:txBody>
          <a:bodyPr>
            <a:normAutofit/>
          </a:bodyPr>
          <a:lstStyle/>
          <a:p>
            <a:r>
              <a:rPr lang="en-US" sz="2800">
                <a:solidFill>
                  <a:schemeClr val="bg1"/>
                </a:solidFill>
              </a:rPr>
              <a:t>Conclusion</a:t>
            </a:r>
          </a:p>
        </p:txBody>
      </p:sp>
    </p:spTree>
    <p:custDataLst>
      <p:tags r:id="rId1"/>
    </p:custDataLst>
    <p:extLst>
      <p:ext uri="{BB962C8B-B14F-4D97-AF65-F5344CB8AC3E}">
        <p14:creationId xmlns:p14="http://schemas.microsoft.com/office/powerpoint/2010/main" val="29045756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advTm="23640">
        <p159:morph option="byWord"/>
      </p:transition>
    </mc:Choice>
    <mc:Fallback xmlns="">
      <p:transition spd="slow" advTm="2364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A902FBC6-9453-0D4B-9379-B2EEB28CE550}"/>
              </a:ext>
            </a:extLst>
          </p:cNvPr>
          <p:cNvSpPr>
            <a:spLocks noGrp="1"/>
          </p:cNvSpPr>
          <p:nvPr>
            <p:ph type="subTitle" idx="1"/>
          </p:nvPr>
        </p:nvSpPr>
        <p:spPr/>
        <p:txBody>
          <a:bodyPr>
            <a:normAutofit lnSpcReduction="10000"/>
          </a:bodyPr>
          <a:lstStyle/>
          <a:p>
            <a:r>
              <a:rPr lang="en-US"/>
              <a:t>THANK YOU</a:t>
            </a:r>
          </a:p>
        </p:txBody>
      </p:sp>
      <p:sp>
        <p:nvSpPr>
          <p:cNvPr id="3" name="Vertical Text Placeholder 2">
            <a:extLst>
              <a:ext uri="{FF2B5EF4-FFF2-40B4-BE49-F238E27FC236}">
                <a16:creationId xmlns:a16="http://schemas.microsoft.com/office/drawing/2014/main" id="{913487BB-12C3-6E4B-8646-99894FE5C4E9}"/>
              </a:ext>
            </a:extLst>
          </p:cNvPr>
          <p:cNvSpPr>
            <a:spLocks noGrp="1"/>
          </p:cNvSpPr>
          <p:nvPr>
            <p:ph type="body" orient="vert" idx="10"/>
          </p:nvPr>
        </p:nvSpPr>
        <p:spPr/>
        <p:txBody>
          <a:bodyPr>
            <a:normAutofit/>
          </a:bodyPr>
          <a:lstStyle/>
          <a:p>
            <a:r>
              <a:rPr lang="en-US"/>
              <a:t>Presented by </a:t>
            </a:r>
            <a:r>
              <a:rPr lang="en-US" err="1"/>
              <a:t>Shaokun</a:t>
            </a:r>
            <a:r>
              <a:rPr lang="en-US"/>
              <a:t> Zheng</a:t>
            </a:r>
          </a:p>
        </p:txBody>
      </p:sp>
    </p:spTree>
    <p:extLst>
      <p:ext uri="{BB962C8B-B14F-4D97-AF65-F5344CB8AC3E}">
        <p14:creationId xmlns:p14="http://schemas.microsoft.com/office/powerpoint/2010/main" val="96637518"/>
      </p:ext>
    </p:extLst>
  </p:cSld>
  <p:clrMapOvr>
    <a:masterClrMapping/>
  </p:clrMapOvr>
  <mc:AlternateContent xmlns:mc="http://schemas.openxmlformats.org/markup-compatibility/2006" xmlns:p14="http://schemas.microsoft.com/office/powerpoint/2010/main">
    <mc:Choice Requires="p14">
      <p:transition spd="med" p14:dur="700" advTm="5390">
        <p:fade/>
      </p:transition>
    </mc:Choice>
    <mc:Fallback xmlns="">
      <p:transition spd="med" advTm="5390">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2.5"/>
</p:tagLst>
</file>

<file path=ppt/tags/tag2.xml><?xml version="1.0" encoding="utf-8"?>
<p:tagLst xmlns:a="http://schemas.openxmlformats.org/drawingml/2006/main" xmlns:r="http://schemas.openxmlformats.org/officeDocument/2006/relationships" xmlns:p="http://schemas.openxmlformats.org/presentationml/2006/main">
  <p:tag name="TIMING" val="|2.1"/>
</p:tagLst>
</file>

<file path=ppt/tags/tag3.xml><?xml version="1.0" encoding="utf-8"?>
<p:tagLst xmlns:a="http://schemas.openxmlformats.org/drawingml/2006/main" xmlns:r="http://schemas.openxmlformats.org/officeDocument/2006/relationships" xmlns:p="http://schemas.openxmlformats.org/presentationml/2006/main">
  <p:tag name="TIMING" val="|6.8|2.2"/>
</p:tagLst>
</file>

<file path=ppt/tags/tag4.xml><?xml version="1.0" encoding="utf-8"?>
<p:tagLst xmlns:a="http://schemas.openxmlformats.org/drawingml/2006/main" xmlns:r="http://schemas.openxmlformats.org/officeDocument/2006/relationships" xmlns:p="http://schemas.openxmlformats.org/presentationml/2006/main">
  <p:tag name="TIMING" val="|0.6"/>
</p:tagLst>
</file>

<file path=ppt/tags/tag5.xml><?xml version="1.0" encoding="utf-8"?>
<p:tagLst xmlns:a="http://schemas.openxmlformats.org/drawingml/2006/main" xmlns:r="http://schemas.openxmlformats.org/officeDocument/2006/relationships" xmlns:p="http://schemas.openxmlformats.org/presentationml/2006/main">
  <p:tag name="TIMING" val="|0.3|1"/>
</p:tagLst>
</file>

<file path=ppt/tags/tag6.xml><?xml version="1.0" encoding="utf-8"?>
<p:tagLst xmlns:a="http://schemas.openxmlformats.org/drawingml/2006/main" xmlns:r="http://schemas.openxmlformats.org/officeDocument/2006/relationships" xmlns:p="http://schemas.openxmlformats.org/presentationml/2006/main">
  <p:tag name="TIMING" val="|3.8"/>
</p:tagLst>
</file>

<file path=ppt/tags/tag7.xml><?xml version="1.0" encoding="utf-8"?>
<p:tagLst xmlns:a="http://schemas.openxmlformats.org/drawingml/2006/main" xmlns:r="http://schemas.openxmlformats.org/officeDocument/2006/relationships" xmlns:p="http://schemas.openxmlformats.org/presentationml/2006/main">
  <p:tag name="TIMING" val="|1.7|7"/>
</p:tagLst>
</file>

<file path=ppt/tags/tag8.xml><?xml version="1.0" encoding="utf-8"?>
<p:tagLst xmlns:a="http://schemas.openxmlformats.org/drawingml/2006/main" xmlns:r="http://schemas.openxmlformats.org/officeDocument/2006/relationships" xmlns:p="http://schemas.openxmlformats.org/presentationml/2006/main">
  <p:tag name="TIMING" val="|2.7|2.1"/>
</p:tagLst>
</file>

<file path=ppt/tags/tag9.xml><?xml version="1.0" encoding="utf-8"?>
<p:tagLst xmlns:a="http://schemas.openxmlformats.org/drawingml/2006/main" xmlns:r="http://schemas.openxmlformats.org/officeDocument/2006/relationships" xmlns:p="http://schemas.openxmlformats.org/presentationml/2006/main">
  <p:tag name="TIMING" val="|1.4"/>
</p:tagLst>
</file>

<file path=ppt/tags/tag10.xml><?xml version="1.0" encoding="utf-8"?>
<p:tagLst xmlns:a="http://schemas.openxmlformats.org/drawingml/2006/main" xmlns:r="http://schemas.openxmlformats.org/officeDocument/2006/relationships" xmlns:p="http://schemas.openxmlformats.org/presentationml/2006/main">
  <p:tag name="TIMING" val="|8.8"/>
</p:tagLst>
</file>

<file path=ppt/tags/tag11.xml><?xml version="1.0" encoding="utf-8"?>
<p:tagLst xmlns:a="http://schemas.openxmlformats.org/drawingml/2006/main" xmlns:r="http://schemas.openxmlformats.org/officeDocument/2006/relationships" xmlns:p="http://schemas.openxmlformats.org/presentationml/2006/main">
  <p:tag name="TIMING" val="|0.4|5.5|10.1"/>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7331A9ACDE04E9A1939199952CD9E" ma:contentTypeVersion="13" ma:contentTypeDescription="Create a new document." ma:contentTypeScope="" ma:versionID="a2d155de49d5a83a0dbf68b798e15499">
  <xsd:schema xmlns:xsd="http://www.w3.org/2001/XMLSchema" xmlns:xs="http://www.w3.org/2001/XMLSchema" xmlns:p="http://schemas.microsoft.com/office/2006/metadata/properties" xmlns:ns2="1b4776ee-0c02-4645-88f0-0e957426af7a" xmlns:ns3="3fa00244-56bb-4583-b348-6dccedf0da9f" targetNamespace="http://schemas.microsoft.com/office/2006/metadata/properties" ma:root="true" ma:fieldsID="3a17bc44ebf7bcc530896df2bbae801e" ns2:_="" ns3:_="">
    <xsd:import namespace="1b4776ee-0c02-4645-88f0-0e957426af7a"/>
    <xsd:import namespace="3fa00244-56bb-4583-b348-6dccedf0da9f"/>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EventHashCode" minOccurs="0"/>
                <xsd:element ref="ns3:MediaServiceGenerationTime" minOccurs="0"/>
                <xsd:element ref="ns3:MediaServiceAutoKeyPoints" minOccurs="0"/>
                <xsd:element ref="ns3:MediaServiceKeyPoint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b4776ee-0c02-4645-88f0-0e957426af7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a00244-56bb-4583-b348-6dccedf0da9f"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DateTaken" ma:index="12" nillable="true" ma:displayName="MediaServiceDateTaken" ma:description="" ma:hidden="true" ma:internalName="MediaServiceDateTaken" ma:readOnly="true">
      <xsd:simpleType>
        <xsd:restriction base="dms:Text"/>
      </xsd:simpleType>
    </xsd:element>
    <xsd:element name="MediaServiceAutoTags" ma:index="13" nillable="true" ma:displayName="MediaServiceAutoTags" ma:description="" ma:internalName="MediaServiceAutoTags" ma:readOnly="true">
      <xsd:simpleType>
        <xsd:restriction base="dms:Text"/>
      </xsd:simpleType>
    </xsd:element>
    <xsd:element name="MediaServiceLocation" ma:index="14" nillable="true" ma:displayName="MediaServiceLocation" ma:description="" ma:internalName="MediaServiceLocation"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846A937-CE18-4048-B9C0-3AF13FD2D6CB}">
  <ds:schemaRefs>
    <ds:schemaRef ds:uri="1b4776ee-0c02-4645-88f0-0e957426af7a"/>
    <ds:schemaRef ds:uri="3fa00244-56bb-4583-b348-6dccedf0da9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38E43E38-85D8-4799-84A7-0AE9A6812B82}">
  <ds:schemaRefs>
    <ds:schemaRef ds:uri="http://schemas.microsoft.com/sharepoint/v3/contenttype/forms"/>
  </ds:schemaRefs>
</ds:datastoreItem>
</file>

<file path=customXml/itemProps3.xml><?xml version="1.0" encoding="utf-8"?>
<ds:datastoreItem xmlns:ds="http://schemas.openxmlformats.org/officeDocument/2006/customXml" ds:itemID="{A212BACB-9750-4510-8EB0-24F07D9497AA}">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Office Theme</Template>
  <TotalTime>31</TotalTime>
  <Words>1593</Words>
  <Application>Microsoft Office PowerPoint</Application>
  <PresentationFormat>全屏显示(16:9)</PresentationFormat>
  <Paragraphs>253</Paragraphs>
  <Slides>41</Slides>
  <Notes>41</Notes>
  <HiddenSlides>1</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41</vt:i4>
      </vt:variant>
    </vt:vector>
  </HeadingPairs>
  <TitlesOfParts>
    <vt:vector size="53" baseType="lpstr">
      <vt:lpstr>Gotham Black</vt:lpstr>
      <vt:lpstr>Gotham Bold</vt:lpstr>
      <vt:lpstr>Gotham Book</vt:lpstr>
      <vt:lpstr>Gotham Medium</vt:lpstr>
      <vt:lpstr>Linux Libertine O</vt:lpstr>
      <vt:lpstr>等线</vt:lpstr>
      <vt:lpstr>华文中宋</vt:lpstr>
      <vt:lpstr>Arial</vt:lpstr>
      <vt:lpstr>Calibri</vt:lpstr>
      <vt:lpstr>Calibri Light</vt:lpstr>
      <vt:lpstr>Cambria Math</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Motivation</vt:lpstr>
      <vt:lpstr>Motivation</vt:lpstr>
      <vt:lpstr>Motivation</vt:lpstr>
      <vt:lpstr>PowerPoint 演示文稿</vt:lpstr>
      <vt:lpstr>Image Space Denoising</vt:lpstr>
      <vt:lpstr>… with Multiple Individual Denoisers</vt:lpstr>
      <vt:lpstr>The Ensemble Model</vt:lpstr>
      <vt:lpstr>The Objective Function</vt:lpstr>
      <vt:lpstr>The Objective Function</vt:lpstr>
      <vt:lpstr>The MSE Matrix</vt:lpstr>
      <vt:lpstr>The MSE Matrix</vt:lpstr>
      <vt:lpstr>The MSE Matrix</vt:lpstr>
      <vt:lpstr>PowerPoint 演示文稿</vt:lpstr>
      <vt:lpstr>使用半缓冲估计均方误差矩阵</vt:lpstr>
      <vt:lpstr>PowerPoint 演示文稿</vt:lpstr>
      <vt:lpstr>PowerPoint 演示文稿</vt:lpstr>
      <vt:lpstr>PowerPoint 演示文稿</vt:lpstr>
      <vt:lpstr>PowerPoint 演示文稿</vt:lpstr>
      <vt:lpstr>PowerPoint 演示文稿</vt:lpstr>
      <vt:lpstr>The Optimization Problem</vt:lpstr>
      <vt:lpstr>The Optimization Problem</vt:lpstr>
      <vt:lpstr>Theoretical Properties</vt:lpstr>
      <vt:lpstr>PowerPoint 演示文稿</vt:lpstr>
      <vt:lpstr>Implementation Details</vt:lpstr>
      <vt:lpstr>Implementation Details</vt:lpstr>
      <vt:lpstr>Pipeline</vt:lpstr>
      <vt:lpstr>PowerPoint 演示文稿</vt:lpstr>
      <vt:lpstr>PowerPoint 演示文稿</vt:lpstr>
      <vt:lpstr>PowerPoint 演示文稿</vt:lpstr>
      <vt:lpstr>PowerPoint 演示文稿</vt:lpstr>
      <vt:lpstr>PowerPoint 演示文稿</vt:lpstr>
      <vt:lpstr>PowerPoint 演示文稿</vt:lpstr>
      <vt:lpstr>Conclusion</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CAN BE PLACE HERE</dc:title>
  <dc:creator>J Chan</dc:creator>
  <cp:lastModifiedBy>郑 少锟</cp:lastModifiedBy>
  <cp:revision>1</cp:revision>
  <cp:lastPrinted>2021-10-19T15:56:52Z</cp:lastPrinted>
  <dcterms:created xsi:type="dcterms:W3CDTF">2020-12-28T02:54:35Z</dcterms:created>
  <dcterms:modified xsi:type="dcterms:W3CDTF">2021-12-09T10:15:03Z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0x0101003417331A9ACDE04E9A1939199952CD9E</vt:lpwstr>
  </property>
</Properties>
</file>